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82" r:id="rId1"/>
  </p:sldMasterIdLst>
  <p:notesMasterIdLst>
    <p:notesMasterId r:id="rId2"/>
  </p:notesMasterIdLst>
  <p:sldIdLst>
    <p:sldId id="335" r:id="rId3"/>
    <p:sldId id="336" r:id="rId4"/>
    <p:sldId id="337" r:id="rId5"/>
    <p:sldId id="338" r:id="rId6"/>
    <p:sldId id="339" r:id="rId7"/>
    <p:sldId id="340" r:id="rId8"/>
    <p:sldId id="341" r:id="rId9"/>
    <p:sldId id="342" r:id="rId10"/>
    <p:sldId id="343" r:id="rId11"/>
    <p:sldId id="344" r:id="rId12"/>
    <p:sldId id="346" r:id="rId13"/>
    <p:sldId id="347" r:id="rId14"/>
    <p:sldId id="348" r:id="rId15"/>
    <p:sldId id="349" r:id="rId16"/>
    <p:sldId id="350" r:id="rId17"/>
    <p:sldId id="351" r:id="rId18"/>
    <p:sldId id="352" r:id="rId19"/>
    <p:sldId id="353" r:id="rId20"/>
    <p:sldId id="354" r:id="rId21"/>
  </p:sldIdLst>
  <p:sldSz type="screen16x9" cy="5143500" cx="9144000"/>
  <p:notesSz cx="6858000" cy="9144000"/>
  <p:embeddedFontLst>
    <p:embeddedFont>
      <p:font typeface="Hind" panose="020B0604020202020204" charset="0"/>
      <p:regular r:id="rId22"/>
      <p:bold r:id="rId23"/>
    </p:embeddedFont>
    <p:embeddedFont>
      <p:font typeface="Pompiere" panose="020B0604020202020204" charset="0"/>
      <p:regular r:id="rId24"/>
    </p:embeddedFont>
    <p:embeddedFont>
      <p:font typeface="Gill Sans MT" panose="020B0502020104020203" pitchFamily="34" charset="0"/>
      <p:regular r:id="rId25"/>
      <p:bold r:id="rId26"/>
      <p:italic r:id="rId27"/>
      <p:boldItalic r:id="rId28"/>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F28902F3-5098-46E5-A82A-81C127C996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7921" autoAdjust="0"/>
    <p:restoredTop sz="93979" autoAdjust="0"/>
  </p:normalViewPr>
  <p:slideViewPr>
    <p:cSldViewPr snapToGrid="0">
      <p:cViewPr varScale="1">
        <p:scale>
          <a:sx n="86" d="100"/>
          <a:sy n="86" d="100"/>
        </p:scale>
        <p:origin x="632" y="5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32" name="Shape 2"/>
        <p:cNvGrpSpPr/>
        <p:nvPr/>
      </p:nvGrpSpPr>
      <p:grpSpPr>
        <a:xfrm>
          <a:off x="0" y="0"/>
          <a:ext cx="0" cy="0"/>
          <a:chOff x="0" y="0"/>
          <a:chExt cx="0" cy="0"/>
        </a:xfrm>
      </p:grpSpPr>
      <p:sp>
        <p:nvSpPr>
          <p:cNvPr id="1049476"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77"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 name="Shape 258"/>
        <p:cNvGrpSpPr/>
        <p:nvPr/>
      </p:nvGrpSpPr>
      <p:grpSpPr>
        <a:xfrm>
          <a:off x="0" y="0"/>
          <a:ext cx="0" cy="0"/>
          <a:chOff x="0" y="0"/>
          <a:chExt cx="0" cy="0"/>
        </a:xfrm>
      </p:grpSpPr>
      <p:sp>
        <p:nvSpPr>
          <p:cNvPr id="1048711" name="Google Shape;259;g6ad7e23cbf_0_14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12" name="Google Shape;260;g6ad7e23cbf_0_14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56"/>
        <p:cNvGrpSpPr/>
        <p:nvPr/>
      </p:nvGrpSpPr>
      <p:grpSpPr>
        <a:xfrm>
          <a:off x="0" y="0"/>
          <a:ext cx="0" cy="0"/>
          <a:chOff x="0" y="0"/>
          <a:chExt cx="0" cy="0"/>
        </a:xfrm>
      </p:grpSpPr>
      <p:sp>
        <p:nvSpPr>
          <p:cNvPr id="1049040" name="Google Shape;857;g65b8c88666_2_2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41" name="Google Shape;858;g65b8c88666_2_2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1706"/>
        <p:cNvGrpSpPr/>
        <p:nvPr/>
      </p:nvGrpSpPr>
      <p:grpSpPr>
        <a:xfrm>
          <a:off x="0" y="0"/>
          <a:ext cx="0" cy="0"/>
          <a:chOff x="0" y="0"/>
          <a:chExt cx="0" cy="0"/>
        </a:xfrm>
      </p:grpSpPr>
      <p:sp>
        <p:nvSpPr>
          <p:cNvPr id="1049089" name="Google Shape;1707;g65b8c88666_2_5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90" name="Google Shape;1708;g65b8c88666_2_5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730"/>
        <p:cNvGrpSpPr/>
        <p:nvPr/>
      </p:nvGrpSpPr>
      <p:grpSpPr>
        <a:xfrm>
          <a:off x="0" y="0"/>
          <a:ext cx="0" cy="0"/>
          <a:chOff x="0" y="0"/>
          <a:chExt cx="0" cy="0"/>
        </a:xfrm>
      </p:grpSpPr>
      <p:sp>
        <p:nvSpPr>
          <p:cNvPr id="1049108" name="Google Shape;731;g709763f328_0_15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09" name="Google Shape;732;g709763f328_0_15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570"/>
        <p:cNvGrpSpPr/>
        <p:nvPr/>
      </p:nvGrpSpPr>
      <p:grpSpPr>
        <a:xfrm>
          <a:off x="0" y="0"/>
          <a:ext cx="0" cy="0"/>
          <a:chOff x="0" y="0"/>
          <a:chExt cx="0" cy="0"/>
        </a:xfrm>
      </p:grpSpPr>
      <p:sp>
        <p:nvSpPr>
          <p:cNvPr id="1049122" name="Google Shape;571;g65b8c88666_2_1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23" name="Google Shape;572;g65b8c88666_2_1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570"/>
        <p:cNvGrpSpPr/>
        <p:nvPr/>
      </p:nvGrpSpPr>
      <p:grpSpPr>
        <a:xfrm>
          <a:off x="0" y="0"/>
          <a:ext cx="0" cy="0"/>
          <a:chOff x="0" y="0"/>
          <a:chExt cx="0" cy="0"/>
        </a:xfrm>
      </p:grpSpPr>
      <p:sp>
        <p:nvSpPr>
          <p:cNvPr id="1049128" name="Google Shape;571;g65b8c88666_2_1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29" name="Google Shape;572;g65b8c88666_2_1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570"/>
        <p:cNvGrpSpPr/>
        <p:nvPr/>
      </p:nvGrpSpPr>
      <p:grpSpPr>
        <a:xfrm>
          <a:off x="0" y="0"/>
          <a:ext cx="0" cy="0"/>
          <a:chOff x="0" y="0"/>
          <a:chExt cx="0" cy="0"/>
        </a:xfrm>
      </p:grpSpPr>
      <p:sp>
        <p:nvSpPr>
          <p:cNvPr id="1049134" name="Google Shape;571;g65b8c88666_2_1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35" name="Google Shape;572;g65b8c88666_2_1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570"/>
        <p:cNvGrpSpPr/>
        <p:nvPr/>
      </p:nvGrpSpPr>
      <p:grpSpPr>
        <a:xfrm>
          <a:off x="0" y="0"/>
          <a:ext cx="0" cy="0"/>
          <a:chOff x="0" y="0"/>
          <a:chExt cx="0" cy="0"/>
        </a:xfrm>
      </p:grpSpPr>
      <p:sp>
        <p:nvSpPr>
          <p:cNvPr id="1049140" name="Google Shape;571;g65b8c88666_2_1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41" name="Google Shape;572;g65b8c88666_2_1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437"/>
        <p:cNvGrpSpPr/>
        <p:nvPr/>
      </p:nvGrpSpPr>
      <p:grpSpPr>
        <a:xfrm>
          <a:off x="0" y="0"/>
          <a:ext cx="0" cy="0"/>
          <a:chOff x="0" y="0"/>
          <a:chExt cx="0" cy="0"/>
        </a:xfrm>
      </p:grpSpPr>
      <p:sp>
        <p:nvSpPr>
          <p:cNvPr id="1049303" name="Google Shape;1438;g6b47115854_0_97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304" name="Google Shape;1439;g6b47115854_0_97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39"/>
        <p:cNvGrpSpPr/>
        <p:nvPr/>
      </p:nvGrpSpPr>
      <p:grpSpPr>
        <a:xfrm>
          <a:off x="0" y="0"/>
          <a:ext cx="0" cy="0"/>
          <a:chOff x="0" y="0"/>
          <a:chExt cx="0" cy="0"/>
        </a:xfrm>
      </p:grpSpPr>
      <p:sp>
        <p:nvSpPr>
          <p:cNvPr id="1049368" name="Google Shape;1240;g65b8c88666_2_3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369" name="Google Shape;1241;g65b8c88666_2_3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792"/>
        <p:cNvGrpSpPr/>
        <p:nvPr/>
      </p:nvGrpSpPr>
      <p:grpSpPr>
        <a:xfrm>
          <a:off x="0" y="0"/>
          <a:ext cx="0" cy="0"/>
          <a:chOff x="0" y="0"/>
          <a:chExt cx="0" cy="0"/>
        </a:xfrm>
      </p:grpSpPr>
      <p:sp>
        <p:nvSpPr>
          <p:cNvPr id="1049463" name="Google Shape;1793;g65b8c88666_2_7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464" name="Google Shape;1794;g65b8c88666_2_7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407"/>
        <p:cNvGrpSpPr/>
        <p:nvPr/>
      </p:nvGrpSpPr>
      <p:grpSpPr>
        <a:xfrm>
          <a:off x="0" y="0"/>
          <a:ext cx="0" cy="0"/>
          <a:chOff x="0" y="0"/>
          <a:chExt cx="0" cy="0"/>
        </a:xfrm>
      </p:grpSpPr>
      <p:sp>
        <p:nvSpPr>
          <p:cNvPr id="1048743" name="Google Shape;408;g709763f328_0_9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44" name="Google Shape;409;g709763f328_0_9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393"/>
        <p:cNvGrpSpPr/>
        <p:nvPr/>
      </p:nvGrpSpPr>
      <p:grpSpPr>
        <a:xfrm>
          <a:off x="0" y="0"/>
          <a:ext cx="0" cy="0"/>
          <a:chOff x="0" y="0"/>
          <a:chExt cx="0" cy="0"/>
        </a:xfrm>
      </p:grpSpPr>
      <p:sp>
        <p:nvSpPr>
          <p:cNvPr id="1048774" name="Google Shape;394;g6aef62aa4e_0_43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75" name="Google Shape;395;g6aef62aa4e_0_43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29"/>
        <p:cNvGrpSpPr/>
        <p:nvPr/>
      </p:nvGrpSpPr>
      <p:grpSpPr>
        <a:xfrm>
          <a:off x="0" y="0"/>
          <a:ext cx="0" cy="0"/>
          <a:chOff x="0" y="0"/>
          <a:chExt cx="0" cy="0"/>
        </a:xfrm>
      </p:grpSpPr>
      <p:sp>
        <p:nvSpPr>
          <p:cNvPr id="1048883" name="Google Shape;530;g6b47115854_0_47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84" name="Google Shape;531;g6b47115854_0_47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05"/>
        <p:cNvGrpSpPr/>
        <p:nvPr/>
      </p:nvGrpSpPr>
      <p:grpSpPr>
        <a:xfrm>
          <a:off x="0" y="0"/>
          <a:ext cx="0" cy="0"/>
          <a:chOff x="0" y="0"/>
          <a:chExt cx="0" cy="0"/>
        </a:xfrm>
      </p:grpSpPr>
      <p:sp>
        <p:nvSpPr>
          <p:cNvPr id="1048929" name="Google Shape;606;g6b47115854_0_75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30" name="Google Shape;607;g6b47115854_0_75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825"/>
        <p:cNvGrpSpPr/>
        <p:nvPr/>
      </p:nvGrpSpPr>
      <p:grpSpPr>
        <a:xfrm>
          <a:off x="0" y="0"/>
          <a:ext cx="0" cy="0"/>
          <a:chOff x="0" y="0"/>
          <a:chExt cx="0" cy="0"/>
        </a:xfrm>
      </p:grpSpPr>
      <p:sp>
        <p:nvSpPr>
          <p:cNvPr id="1048969" name="Google Shape;826;g6b47115854_0_23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70" name="Google Shape;827;g6b47115854_0_23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00"/>
        <p:cNvGrpSpPr/>
        <p:nvPr/>
      </p:nvGrpSpPr>
      <p:grpSpPr>
        <a:xfrm>
          <a:off x="0" y="0"/>
          <a:ext cx="0" cy="0"/>
          <a:chOff x="0" y="0"/>
          <a:chExt cx="0" cy="0"/>
        </a:xfrm>
      </p:grpSpPr>
      <p:sp>
        <p:nvSpPr>
          <p:cNvPr id="1049014" name="Google Shape;701;g65b8c88666_2_2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15" name="Google Shape;702;g65b8c88666_2_2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856"/>
        <p:cNvGrpSpPr/>
        <p:nvPr/>
      </p:nvGrpSpPr>
      <p:grpSpPr>
        <a:xfrm>
          <a:off x="0" y="0"/>
          <a:ext cx="0" cy="0"/>
          <a:chOff x="0" y="0"/>
          <a:chExt cx="0" cy="0"/>
        </a:xfrm>
      </p:grpSpPr>
      <p:sp>
        <p:nvSpPr>
          <p:cNvPr id="1049023" name="Google Shape;857;g65b8c88666_2_2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24" name="Google Shape;858;g65b8c88666_2_2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56"/>
        <p:cNvGrpSpPr/>
        <p:nvPr/>
      </p:nvGrpSpPr>
      <p:grpSpPr>
        <a:xfrm>
          <a:off x="0" y="0"/>
          <a:ext cx="0" cy="0"/>
          <a:chOff x="0" y="0"/>
          <a:chExt cx="0" cy="0"/>
        </a:xfrm>
      </p:grpSpPr>
      <p:sp>
        <p:nvSpPr>
          <p:cNvPr id="1049032" name="Google Shape;857;g65b8c88666_2_2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33" name="Google Shape;858;g65b8c88666_2_2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29" name="Shape 8"/>
        <p:cNvGrpSpPr/>
        <p:nvPr/>
      </p:nvGrpSpPr>
      <p:grpSpPr>
        <a:xfrm>
          <a:off x="0" y="0"/>
          <a:ext cx="0" cy="0"/>
          <a:chOff x="0" y="0"/>
          <a:chExt cx="0" cy="0"/>
        </a:xfrm>
      </p:grpSpPr>
      <p:sp>
        <p:nvSpPr>
          <p:cNvPr id="1049465" name="Google Shape;9;p2"/>
          <p:cNvSpPr txBox="1">
            <a:spLocks noGrp="1"/>
          </p:cNvSpPr>
          <p:nvPr>
            <p:ph type="ctrTitle"/>
          </p:nvPr>
        </p:nvSpPr>
        <p:spPr>
          <a:xfrm>
            <a:off x="5925750" y="860400"/>
            <a:ext cx="2498400" cy="2692800"/>
          </a:xfrm>
          <a:prstGeom prst="rect"/>
        </p:spPr>
        <p:txBody>
          <a:bodyPr anchor="t" anchorCtr="0" bIns="91425" lIns="91425" rIns="91425" spcFirstLastPara="1" tIns="91425" wrap="square">
            <a:noAutofit/>
          </a:bodyPr>
          <a:lstStyle>
            <a:lvl1pPr lvl="0" rtl="0">
              <a:lnSpc>
                <a:spcPct val="80000"/>
              </a:lnSpc>
              <a:spcBef>
                <a:spcPts val="0"/>
              </a:spcBef>
              <a:spcAft>
                <a:spcPts val="0"/>
              </a:spcAft>
              <a:buSzPts val="5200"/>
              <a:buNone/>
              <a:defRPr sz="7100"/>
            </a:lvl1pPr>
            <a:lvl2pPr algn="ctr" lvl="1" rtl="0">
              <a:spcBef>
                <a:spcPts val="0"/>
              </a:spcBef>
              <a:spcAft>
                <a:spcPts val="0"/>
              </a:spcAft>
              <a:buSzPts val="5200"/>
              <a:buNone/>
              <a:defRPr sz="5200"/>
            </a:lvl2pPr>
            <a:lvl3pPr algn="ctr" lvl="2" rtl="0">
              <a:spcBef>
                <a:spcPts val="0"/>
              </a:spcBef>
              <a:spcAft>
                <a:spcPts val="0"/>
              </a:spcAft>
              <a:buSzPts val="5200"/>
              <a:buNone/>
              <a:defRPr sz="5200"/>
            </a:lvl3pPr>
            <a:lvl4pPr algn="ctr" lvl="3" rtl="0">
              <a:spcBef>
                <a:spcPts val="0"/>
              </a:spcBef>
              <a:spcAft>
                <a:spcPts val="0"/>
              </a:spcAft>
              <a:buSzPts val="5200"/>
              <a:buNone/>
              <a:defRPr sz="5200"/>
            </a:lvl4pPr>
            <a:lvl5pPr algn="ctr" lvl="4" rtl="0">
              <a:spcBef>
                <a:spcPts val="0"/>
              </a:spcBef>
              <a:spcAft>
                <a:spcPts val="0"/>
              </a:spcAft>
              <a:buSzPts val="5200"/>
              <a:buNone/>
              <a:defRPr sz="5200"/>
            </a:lvl5pPr>
            <a:lvl6pPr algn="ctr" lvl="5" rtl="0">
              <a:spcBef>
                <a:spcPts val="0"/>
              </a:spcBef>
              <a:spcAft>
                <a:spcPts val="0"/>
              </a:spcAft>
              <a:buSzPts val="5200"/>
              <a:buNone/>
              <a:defRPr sz="5200"/>
            </a:lvl6pPr>
            <a:lvl7pPr algn="ctr" lvl="6" rtl="0">
              <a:spcBef>
                <a:spcPts val="0"/>
              </a:spcBef>
              <a:spcAft>
                <a:spcPts val="0"/>
              </a:spcAft>
              <a:buSzPts val="5200"/>
              <a:buNone/>
              <a:defRPr sz="5200"/>
            </a:lvl7pPr>
            <a:lvl8pPr algn="ctr" lvl="7" rtl="0">
              <a:spcBef>
                <a:spcPts val="0"/>
              </a:spcBef>
              <a:spcAft>
                <a:spcPts val="0"/>
              </a:spcAft>
              <a:buSzPts val="5200"/>
              <a:buNone/>
              <a:defRPr sz="5200"/>
            </a:lvl8pPr>
            <a:lvl9pPr algn="ctr" lvl="8" rtl="0">
              <a:spcBef>
                <a:spcPts val="0"/>
              </a:spcBef>
              <a:spcAft>
                <a:spcPts val="0"/>
              </a:spcAft>
              <a:buSzPts val="5200"/>
              <a:buNone/>
              <a:defRPr sz="5200"/>
            </a:lvl9pPr>
          </a:lstStyle>
          <a:p/>
        </p:txBody>
      </p:sp>
      <p:sp>
        <p:nvSpPr>
          <p:cNvPr id="1049466" name="Google Shape;10;p2"/>
          <p:cNvSpPr txBox="1">
            <a:spLocks noGrp="1"/>
          </p:cNvSpPr>
          <p:nvPr>
            <p:ph type="subTitle" idx="1"/>
          </p:nvPr>
        </p:nvSpPr>
        <p:spPr>
          <a:xfrm>
            <a:off x="5925750" y="3659875"/>
            <a:ext cx="2498400" cy="513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2800"/>
              <a:buNone/>
              <a:defRPr sz="1700"/>
            </a:lvl1pPr>
            <a:lvl2pPr algn="ctr" lvl="1" rtl="0">
              <a:lnSpc>
                <a:spcPct val="100000"/>
              </a:lnSpc>
              <a:spcBef>
                <a:spcPts val="0"/>
              </a:spcBef>
              <a:spcAft>
                <a:spcPts val="0"/>
              </a:spcAft>
              <a:buSzPts val="2800"/>
              <a:buNone/>
              <a:defRPr sz="2800"/>
            </a:lvl2pPr>
            <a:lvl3pPr algn="ctr" lvl="2" rtl="0">
              <a:lnSpc>
                <a:spcPct val="100000"/>
              </a:lnSpc>
              <a:spcBef>
                <a:spcPts val="0"/>
              </a:spcBef>
              <a:spcAft>
                <a:spcPts val="0"/>
              </a:spcAft>
              <a:buSzPts val="2800"/>
              <a:buNone/>
              <a:defRPr sz="2800"/>
            </a:lvl3pPr>
            <a:lvl4pPr algn="ctr" lvl="3" rtl="0">
              <a:lnSpc>
                <a:spcPct val="100000"/>
              </a:lnSpc>
              <a:spcBef>
                <a:spcPts val="0"/>
              </a:spcBef>
              <a:spcAft>
                <a:spcPts val="0"/>
              </a:spcAft>
              <a:buSzPts val="2800"/>
              <a:buNone/>
              <a:defRPr sz="2800"/>
            </a:lvl4pPr>
            <a:lvl5pPr algn="ctr" lvl="4" rtl="0">
              <a:lnSpc>
                <a:spcPct val="100000"/>
              </a:lnSpc>
              <a:spcBef>
                <a:spcPts val="0"/>
              </a:spcBef>
              <a:spcAft>
                <a:spcPts val="0"/>
              </a:spcAft>
              <a:buSzPts val="2800"/>
              <a:buNone/>
              <a:defRPr sz="2800"/>
            </a:lvl5pPr>
            <a:lvl6pPr algn="ctr" lvl="5" rtl="0">
              <a:lnSpc>
                <a:spcPct val="100000"/>
              </a:lnSpc>
              <a:spcBef>
                <a:spcPts val="0"/>
              </a:spcBef>
              <a:spcAft>
                <a:spcPts val="0"/>
              </a:spcAft>
              <a:buSzPts val="2800"/>
              <a:buNone/>
              <a:defRPr sz="2800"/>
            </a:lvl6pPr>
            <a:lvl7pPr algn="ctr" lvl="6" rtl="0">
              <a:lnSpc>
                <a:spcPct val="100000"/>
              </a:lnSpc>
              <a:spcBef>
                <a:spcPts val="0"/>
              </a:spcBef>
              <a:spcAft>
                <a:spcPts val="0"/>
              </a:spcAft>
              <a:buSzPts val="2800"/>
              <a:buNone/>
              <a:defRPr sz="2800"/>
            </a:lvl7pPr>
            <a:lvl8pPr algn="ctr" lvl="7" rtl="0">
              <a:lnSpc>
                <a:spcPct val="100000"/>
              </a:lnSpc>
              <a:spcBef>
                <a:spcPts val="0"/>
              </a:spcBef>
              <a:spcAft>
                <a:spcPts val="0"/>
              </a:spcAft>
              <a:buSzPts val="2800"/>
              <a:buNone/>
              <a:defRPr sz="2800"/>
            </a:lvl8pPr>
            <a:lvl9pPr algn="ctr" lvl="8" rtl="0">
              <a:lnSpc>
                <a:spcPct val="100000"/>
              </a:lnSpc>
              <a:spcBef>
                <a:spcPts val="0"/>
              </a:spcBef>
              <a:spcAft>
                <a:spcPts val="0"/>
              </a:spcAft>
              <a:buSzPts val="2800"/>
              <a:buNone/>
              <a:defRPr sz="2800"/>
            </a:lvl9pPr>
          </a:lstStyle>
          <a:p/>
        </p:txBody>
      </p:sp>
      <p:sp>
        <p:nvSpPr>
          <p:cNvPr id="1049467" name="Google Shape;11;p2"/>
          <p:cNvSpPr/>
          <p:nvPr/>
        </p:nvSpPr>
        <p:spPr>
          <a:xfrm flipH="1">
            <a:off x="-1504831" y="1782683"/>
            <a:ext cx="6795898" cy="3371479"/>
          </a:xfrm>
          <a:custGeom>
            <a:avLst/>
            <a:ah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B5D5FF"/>
              </a:gs>
              <a:gs pos="100000">
                <a:schemeClr val="accent1"/>
              </a:gs>
            </a:gsLst>
            <a:lin ang="2698631"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8" name="Google Shape;12;p2"/>
          <p:cNvSpPr/>
          <p:nvPr/>
        </p:nvSpPr>
        <p:spPr>
          <a:xfrm flipH="1">
            <a:off x="-1447" y="2804246"/>
            <a:ext cx="5150645" cy="2346160"/>
          </a:xfrm>
          <a:custGeom>
            <a:avLst/>
            <a:ah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chemeClr val="lt1"/>
              </a:gs>
              <a:gs pos="100000">
                <a:schemeClr val="accent1"/>
              </a:gs>
            </a:gsLst>
            <a:lin ang="2698631"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9" name="Google Shape;13;p2"/>
          <p:cNvSpPr/>
          <p:nvPr/>
        </p:nvSpPr>
        <p:spPr>
          <a:xfrm flipH="1">
            <a:off x="568224" y="3606277"/>
            <a:ext cx="4655367" cy="1546287"/>
          </a:xfrm>
          <a:custGeom>
            <a:avLst/>
            <a:ah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chemeClr val="lt1"/>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0" name="Google Shape;14;p2"/>
          <p:cNvSpPr/>
          <p:nvPr/>
        </p:nvSpPr>
        <p:spPr>
          <a:xfrm flipH="1">
            <a:off x="-518832" y="2571746"/>
            <a:ext cx="1301062" cy="1333212"/>
          </a:xfrm>
          <a:custGeom>
            <a:avLst/>
            <a:ah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chemeClr val="lt1"/>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2">
  <p:cSld name="CUSTOM_17">
    <p:spTree>
      <p:nvGrpSpPr>
        <p:cNvPr id="53" name="Shape 76"/>
        <p:cNvGrpSpPr/>
        <p:nvPr/>
      </p:nvGrpSpPr>
      <p:grpSpPr>
        <a:xfrm>
          <a:off x="0" y="0"/>
          <a:ext cx="0" cy="0"/>
          <a:chOff x="0" y="0"/>
          <a:chExt cx="0" cy="0"/>
        </a:xfrm>
      </p:grpSpPr>
      <p:sp>
        <p:nvSpPr>
          <p:cNvPr id="1048776" name="Google Shape;77;p14"/>
          <p:cNvSpPr txBox="1">
            <a:spLocks noGrp="1"/>
          </p:cNvSpPr>
          <p:nvPr>
            <p:ph type="title"/>
          </p:nvPr>
        </p:nvSpPr>
        <p:spPr>
          <a:xfrm>
            <a:off x="4427593" y="3102404"/>
            <a:ext cx="3993600" cy="615600"/>
          </a:xfrm>
          <a:prstGeom prst="rect"/>
        </p:spPr>
        <p:txBody>
          <a:bodyPr anchor="t" anchorCtr="0" bIns="91425" lIns="91425" rIns="91425" spcFirstLastPara="1" tIns="91425" wrap="square">
            <a:noAutofit/>
          </a:bodyPr>
          <a:lstStyle>
            <a:lvl1pPr lvl="0" rtl="0">
              <a:spcBef>
                <a:spcPts val="0"/>
              </a:spcBef>
              <a:spcAft>
                <a:spcPts val="0"/>
              </a:spcAft>
              <a:buSzPts val="3600"/>
              <a:buNone/>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777" name="Google Shape;78;p14"/>
          <p:cNvSpPr txBox="1">
            <a:spLocks noGrp="1"/>
          </p:cNvSpPr>
          <p:nvPr>
            <p:ph type="title" idx="2" hasCustomPrompt="1"/>
          </p:nvPr>
        </p:nvSpPr>
        <p:spPr>
          <a:xfrm>
            <a:off x="4430425" y="2103825"/>
            <a:ext cx="3993600" cy="958800"/>
          </a:xfrm>
          <a:prstGeom prst="rect"/>
        </p:spPr>
        <p:txBody>
          <a:bodyPr anchor="t" anchorCtr="0" bIns="91425" lIns="91425" rIns="91425" spcFirstLastPara="1" tIns="91425" wrap="square">
            <a:noAutofit/>
          </a:bodyPr>
          <a:lstStyle>
            <a:lvl1pPr indent="0" lvl="0" marL="0" marR="0" rtl="0">
              <a:lnSpc>
                <a:spcPct val="100000"/>
              </a:lnSpc>
              <a:spcBef>
                <a:spcPts val="0"/>
              </a:spcBef>
              <a:spcAft>
                <a:spcPts val="0"/>
              </a:spcAft>
              <a:buSzPts val="2500"/>
              <a:buNone/>
              <a:defRPr sz="71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78" name="Google Shape;79;p14"/>
          <p:cNvSpPr txBox="1">
            <a:spLocks noGrp="1"/>
          </p:cNvSpPr>
          <p:nvPr>
            <p:ph type="subTitle" idx="1"/>
          </p:nvPr>
        </p:nvSpPr>
        <p:spPr>
          <a:xfrm>
            <a:off x="4427475" y="3887049"/>
            <a:ext cx="3993600" cy="2916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000"/>
              <a:buNone/>
              <a:defRPr sz="12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8779" name="Google Shape;80;p14"/>
          <p:cNvSpPr/>
          <p:nvPr/>
        </p:nvSpPr>
        <p:spPr>
          <a:xfrm flipH="1">
            <a:off x="-787948" y="326625"/>
            <a:ext cx="4827298" cy="4831218"/>
          </a:xfrm>
          <a:custGeom>
            <a:avLst/>
            <a:ah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0" name="Google Shape;81;p14"/>
          <p:cNvSpPr/>
          <p:nvPr/>
        </p:nvSpPr>
        <p:spPr>
          <a:xfrm rot="10800000" flipH="1">
            <a:off x="5189763" y="2"/>
            <a:ext cx="3954231" cy="1859196"/>
          </a:xfrm>
          <a:custGeom>
            <a:avLst/>
            <a:ah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4">
    <p:spTree>
      <p:nvGrpSpPr>
        <p:cNvPr id="92" name="Shape 88"/>
        <p:cNvGrpSpPr/>
        <p:nvPr/>
      </p:nvGrpSpPr>
      <p:grpSpPr>
        <a:xfrm>
          <a:off x="0" y="0"/>
          <a:ext cx="0" cy="0"/>
          <a:chOff x="0" y="0"/>
          <a:chExt cx="0" cy="0"/>
        </a:xfrm>
      </p:grpSpPr>
      <p:sp>
        <p:nvSpPr>
          <p:cNvPr id="1049110" name="Google Shape;89;p16"/>
          <p:cNvSpPr/>
          <p:nvPr/>
        </p:nvSpPr>
        <p:spPr>
          <a:xfrm>
            <a:off x="-71150" y="1614625"/>
            <a:ext cx="9286200" cy="479100"/>
          </a:xfrm>
          <a:prstGeom prst="rect"/>
          <a:gradFill>
            <a:gsLst>
              <a:gs pos="0">
                <a:schemeClr val="lt1"/>
              </a:gs>
              <a:gs pos="100000">
                <a:schemeClr val="accent1"/>
              </a:gs>
            </a:gsLst>
            <a:lin ang="0"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1" name="Google Shape;90;p16"/>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9112" name="Google Shape;91;p16"/>
          <p:cNvSpPr txBox="1">
            <a:spLocks noGrp="1"/>
          </p:cNvSpPr>
          <p:nvPr>
            <p:ph type="subTitle" idx="1"/>
          </p:nvPr>
        </p:nvSpPr>
        <p:spPr>
          <a:xfrm>
            <a:off x="791238" y="1614625"/>
            <a:ext cx="2352900" cy="479100"/>
          </a:xfrm>
          <a:prstGeom prst="rect"/>
        </p:spPr>
        <p:txBody>
          <a:bodyPr anchor="ctr"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113" name="Google Shape;92;p16"/>
          <p:cNvSpPr txBox="1">
            <a:spLocks noGrp="1"/>
          </p:cNvSpPr>
          <p:nvPr>
            <p:ph type="subTitle" idx="2"/>
          </p:nvPr>
        </p:nvSpPr>
        <p:spPr>
          <a:xfrm>
            <a:off x="791300" y="3808800"/>
            <a:ext cx="2352900" cy="792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000"/>
              <a:buNone/>
              <a:defRPr sz="12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114" name="Google Shape;93;p16"/>
          <p:cNvSpPr txBox="1">
            <a:spLocks noGrp="1"/>
          </p:cNvSpPr>
          <p:nvPr>
            <p:ph type="subTitle" idx="3"/>
          </p:nvPr>
        </p:nvSpPr>
        <p:spPr>
          <a:xfrm>
            <a:off x="3395550" y="1614625"/>
            <a:ext cx="2352900" cy="479100"/>
          </a:xfrm>
          <a:prstGeom prst="rect"/>
        </p:spPr>
        <p:txBody>
          <a:bodyPr anchor="ctr"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115" name="Google Shape;94;p16"/>
          <p:cNvSpPr txBox="1">
            <a:spLocks noGrp="1"/>
          </p:cNvSpPr>
          <p:nvPr>
            <p:ph type="subTitle" idx="4"/>
          </p:nvPr>
        </p:nvSpPr>
        <p:spPr>
          <a:xfrm>
            <a:off x="3395550" y="3808800"/>
            <a:ext cx="2352900" cy="792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000"/>
              <a:buNone/>
              <a:defRPr sz="12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116" name="Google Shape;95;p16"/>
          <p:cNvSpPr txBox="1">
            <a:spLocks noGrp="1"/>
          </p:cNvSpPr>
          <p:nvPr>
            <p:ph type="subTitle" idx="5"/>
          </p:nvPr>
        </p:nvSpPr>
        <p:spPr>
          <a:xfrm>
            <a:off x="5999863" y="1614625"/>
            <a:ext cx="2352900" cy="479100"/>
          </a:xfrm>
          <a:prstGeom prst="rect"/>
        </p:spPr>
        <p:txBody>
          <a:bodyPr anchor="ctr"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117" name="Google Shape;96;p16"/>
          <p:cNvSpPr txBox="1">
            <a:spLocks noGrp="1"/>
          </p:cNvSpPr>
          <p:nvPr>
            <p:ph type="subTitle" idx="6"/>
          </p:nvPr>
        </p:nvSpPr>
        <p:spPr>
          <a:xfrm>
            <a:off x="5999878" y="3808800"/>
            <a:ext cx="2352900" cy="792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000"/>
              <a:buNone/>
              <a:defRPr sz="12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ive columns">
  <p:cSld name="CUSTOM_5">
    <p:spTree>
      <p:nvGrpSpPr>
        <p:cNvPr id="69" name="Shape 108"/>
        <p:cNvGrpSpPr/>
        <p:nvPr/>
      </p:nvGrpSpPr>
      <p:grpSpPr>
        <a:xfrm>
          <a:off x="0" y="0"/>
          <a:ext cx="0" cy="0"/>
          <a:chOff x="0" y="0"/>
          <a:chExt cx="0" cy="0"/>
        </a:xfrm>
      </p:grpSpPr>
      <p:sp>
        <p:nvSpPr>
          <p:cNvPr id="1048971" name="Google Shape;109;p18"/>
          <p:cNvSpPr/>
          <p:nvPr/>
        </p:nvSpPr>
        <p:spPr>
          <a:xfrm>
            <a:off x="35" y="124"/>
            <a:ext cx="2446248" cy="1506414"/>
          </a:xfrm>
          <a:custGeom>
            <a:avLst/>
            <a:ahLst/>
            <a:rect l="l" t="t" r="r" b="b"/>
            <a:pathLst>
              <a:path w="76326" h="47002" extrusionOk="0">
                <a:moveTo>
                  <a:pt x="0" y="46985"/>
                </a:moveTo>
                <a:cubicBezTo>
                  <a:pt x="5464" y="46834"/>
                  <a:pt x="14737" y="44228"/>
                  <a:pt x="19750" y="29574"/>
                </a:cubicBezTo>
                <a:cubicBezTo>
                  <a:pt x="27168" y="7920"/>
                  <a:pt x="53100" y="14620"/>
                  <a:pt x="53100" y="14620"/>
                </a:cubicBezTo>
                <a:cubicBezTo>
                  <a:pt x="53100" y="14620"/>
                  <a:pt x="76325" y="16057"/>
                  <a:pt x="71997" y="0"/>
                </a:cubicBezTo>
                <a:lnTo>
                  <a:pt x="0" y="0"/>
                </a:lnTo>
                <a:cubicBezTo>
                  <a:pt x="0" y="0"/>
                  <a:pt x="0" y="47001"/>
                  <a:pt x="0" y="46985"/>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2" name="Google Shape;110;p18"/>
          <p:cNvSpPr/>
          <p:nvPr/>
        </p:nvSpPr>
        <p:spPr>
          <a:xfrm>
            <a:off x="7618737" y="124"/>
            <a:ext cx="1525163" cy="2402853"/>
          </a:xfrm>
          <a:custGeom>
            <a:avLst/>
            <a:ahLst/>
            <a:rect l="l" t="t" r="r" b="b"/>
            <a:pathLst>
              <a:path w="47587" h="74972" extrusionOk="0">
                <a:moveTo>
                  <a:pt x="0" y="0"/>
                </a:moveTo>
                <a:cubicBezTo>
                  <a:pt x="150" y="5364"/>
                  <a:pt x="2790" y="14470"/>
                  <a:pt x="17644" y="19399"/>
                </a:cubicBezTo>
                <a:cubicBezTo>
                  <a:pt x="39583" y="26684"/>
                  <a:pt x="32799" y="52164"/>
                  <a:pt x="32799" y="52164"/>
                </a:cubicBezTo>
                <a:cubicBezTo>
                  <a:pt x="32799" y="52164"/>
                  <a:pt x="31329" y="74971"/>
                  <a:pt x="47586" y="70727"/>
                </a:cubicBezTo>
                <a:lnTo>
                  <a:pt x="47586" y="0"/>
                </a:lnTo>
                <a:cubicBezTo>
                  <a:pt x="47586" y="0"/>
                  <a:pt x="0" y="0"/>
                  <a:pt x="0" y="0"/>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3" name="Google Shape;111;p18"/>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8974" name="Google Shape;112;p18"/>
          <p:cNvSpPr txBox="1">
            <a:spLocks noGrp="1"/>
          </p:cNvSpPr>
          <p:nvPr>
            <p:ph type="subTitle" idx="1"/>
          </p:nvPr>
        </p:nvSpPr>
        <p:spPr>
          <a:xfrm>
            <a:off x="3206675" y="1708800"/>
            <a:ext cx="1392300" cy="2085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8975" name="Google Shape;113;p18"/>
          <p:cNvSpPr txBox="1">
            <a:spLocks noGrp="1"/>
          </p:cNvSpPr>
          <p:nvPr>
            <p:ph type="subTitle" idx="2"/>
          </p:nvPr>
        </p:nvSpPr>
        <p:spPr>
          <a:xfrm>
            <a:off x="3206675" y="1938225"/>
            <a:ext cx="1392300" cy="834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976" name="Google Shape;114;p18"/>
          <p:cNvSpPr txBox="1">
            <a:spLocks noGrp="1"/>
          </p:cNvSpPr>
          <p:nvPr>
            <p:ph type="subTitle" idx="3"/>
          </p:nvPr>
        </p:nvSpPr>
        <p:spPr>
          <a:xfrm>
            <a:off x="5739468" y="1708800"/>
            <a:ext cx="1392300" cy="2085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8977" name="Google Shape;115;p18"/>
          <p:cNvSpPr txBox="1">
            <a:spLocks noGrp="1"/>
          </p:cNvSpPr>
          <p:nvPr>
            <p:ph type="subTitle" idx="4"/>
          </p:nvPr>
        </p:nvSpPr>
        <p:spPr>
          <a:xfrm>
            <a:off x="5739475" y="1938300"/>
            <a:ext cx="1392300" cy="834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978" name="Google Shape;116;p18"/>
          <p:cNvSpPr txBox="1">
            <a:spLocks noGrp="1"/>
          </p:cNvSpPr>
          <p:nvPr>
            <p:ph type="subTitle" idx="5"/>
          </p:nvPr>
        </p:nvSpPr>
        <p:spPr>
          <a:xfrm>
            <a:off x="6879087" y="3430050"/>
            <a:ext cx="1392300" cy="2085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8979" name="Google Shape;117;p18"/>
          <p:cNvSpPr txBox="1">
            <a:spLocks noGrp="1"/>
          </p:cNvSpPr>
          <p:nvPr>
            <p:ph type="subTitle" idx="6"/>
          </p:nvPr>
        </p:nvSpPr>
        <p:spPr>
          <a:xfrm>
            <a:off x="6879076" y="3659575"/>
            <a:ext cx="1392300" cy="834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980" name="Google Shape;118;p18"/>
          <p:cNvSpPr txBox="1">
            <a:spLocks noGrp="1"/>
          </p:cNvSpPr>
          <p:nvPr>
            <p:ph type="subTitle" idx="7"/>
          </p:nvPr>
        </p:nvSpPr>
        <p:spPr>
          <a:xfrm>
            <a:off x="4472556" y="3430050"/>
            <a:ext cx="1392300" cy="2085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8981" name="Google Shape;119;p18"/>
          <p:cNvSpPr txBox="1">
            <a:spLocks noGrp="1"/>
          </p:cNvSpPr>
          <p:nvPr>
            <p:ph type="subTitle" idx="8"/>
          </p:nvPr>
        </p:nvSpPr>
        <p:spPr>
          <a:xfrm>
            <a:off x="4472552" y="3659575"/>
            <a:ext cx="1392300" cy="834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982" name="Google Shape;120;p18"/>
          <p:cNvSpPr txBox="1">
            <a:spLocks noGrp="1"/>
          </p:cNvSpPr>
          <p:nvPr>
            <p:ph type="subTitle" idx="9"/>
          </p:nvPr>
        </p:nvSpPr>
        <p:spPr>
          <a:xfrm>
            <a:off x="2067072" y="3430050"/>
            <a:ext cx="1392300" cy="2085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8983" name="Google Shape;121;p18"/>
          <p:cNvSpPr txBox="1">
            <a:spLocks noGrp="1"/>
          </p:cNvSpPr>
          <p:nvPr>
            <p:ph type="subTitle" idx="13"/>
          </p:nvPr>
        </p:nvSpPr>
        <p:spPr>
          <a:xfrm>
            <a:off x="2067075" y="3659575"/>
            <a:ext cx="1392300" cy="834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984" name="Google Shape;122;p18"/>
          <p:cNvSpPr txBox="1">
            <a:spLocks noGrp="1"/>
          </p:cNvSpPr>
          <p:nvPr>
            <p:ph type="title" idx="14" hasCustomPrompt="1"/>
          </p:nvPr>
        </p:nvSpPr>
        <p:spPr>
          <a:xfrm>
            <a:off x="2012325" y="2003425"/>
            <a:ext cx="10716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Clr>
                <a:schemeClr val="lt1"/>
              </a:buClr>
              <a:buSzPts val="3500"/>
              <a:buNone/>
              <a:defRPr>
                <a:solidFill>
                  <a:schemeClr val="lt1"/>
                </a:solidFill>
              </a:defRPr>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a:r>
              <a:t>xx%</a:t>
            </a:r>
          </a:p>
        </p:txBody>
      </p:sp>
      <p:sp>
        <p:nvSpPr>
          <p:cNvPr id="1048985" name="Google Shape;123;p18"/>
          <p:cNvSpPr txBox="1">
            <a:spLocks noGrp="1"/>
          </p:cNvSpPr>
          <p:nvPr>
            <p:ph type="title" idx="15" hasCustomPrompt="1"/>
          </p:nvPr>
        </p:nvSpPr>
        <p:spPr>
          <a:xfrm>
            <a:off x="4545124" y="2003425"/>
            <a:ext cx="10716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Clr>
                <a:schemeClr val="lt1"/>
              </a:buClr>
              <a:buSzPts val="3500"/>
              <a:buNone/>
              <a:defRPr>
                <a:solidFill>
                  <a:schemeClr val="lt1"/>
                </a:solidFill>
              </a:defRPr>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a:r>
              <a:t>xx%</a:t>
            </a:r>
          </a:p>
        </p:txBody>
      </p:sp>
      <p:sp>
        <p:nvSpPr>
          <p:cNvPr id="1048986" name="Google Shape;124;p18"/>
          <p:cNvSpPr txBox="1">
            <a:spLocks noGrp="1"/>
          </p:cNvSpPr>
          <p:nvPr>
            <p:ph type="title" idx="16" hasCustomPrompt="1"/>
          </p:nvPr>
        </p:nvSpPr>
        <p:spPr>
          <a:xfrm>
            <a:off x="5684726" y="3724675"/>
            <a:ext cx="10716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Clr>
                <a:schemeClr val="lt1"/>
              </a:buClr>
              <a:buSzPts val="3500"/>
              <a:buNone/>
              <a:defRPr>
                <a:solidFill>
                  <a:schemeClr val="lt1"/>
                </a:solidFill>
              </a:defRPr>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a:r>
              <a:t>xx%</a:t>
            </a:r>
          </a:p>
        </p:txBody>
      </p:sp>
      <p:sp>
        <p:nvSpPr>
          <p:cNvPr id="1048987" name="Google Shape;125;p18"/>
          <p:cNvSpPr txBox="1">
            <a:spLocks noGrp="1"/>
          </p:cNvSpPr>
          <p:nvPr>
            <p:ph type="title" idx="17" hasCustomPrompt="1"/>
          </p:nvPr>
        </p:nvSpPr>
        <p:spPr>
          <a:xfrm>
            <a:off x="3278200" y="3724675"/>
            <a:ext cx="10716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Clr>
                <a:schemeClr val="lt1"/>
              </a:buClr>
              <a:buSzPts val="3500"/>
              <a:buNone/>
              <a:defRPr>
                <a:solidFill>
                  <a:schemeClr val="lt1"/>
                </a:solidFill>
              </a:defRPr>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a:r>
              <a:t>xx%</a:t>
            </a:r>
          </a:p>
        </p:txBody>
      </p:sp>
      <p:sp>
        <p:nvSpPr>
          <p:cNvPr id="1048988" name="Google Shape;126;p18"/>
          <p:cNvSpPr txBox="1">
            <a:spLocks noGrp="1"/>
          </p:cNvSpPr>
          <p:nvPr>
            <p:ph type="title" idx="18" hasCustomPrompt="1"/>
          </p:nvPr>
        </p:nvSpPr>
        <p:spPr>
          <a:xfrm>
            <a:off x="872625" y="3724675"/>
            <a:ext cx="10716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Clr>
                <a:schemeClr val="lt1"/>
              </a:buClr>
              <a:buSzPts val="3500"/>
              <a:buNone/>
              <a:defRPr>
                <a:solidFill>
                  <a:schemeClr val="lt1"/>
                </a:solidFill>
              </a:defRPr>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ve columns 2">
  <p:cSld name="CUSTOM_2">
    <p:spTree>
      <p:nvGrpSpPr>
        <p:cNvPr id="88" name="Shape 127"/>
        <p:cNvGrpSpPr/>
        <p:nvPr/>
      </p:nvGrpSpPr>
      <p:grpSpPr>
        <a:xfrm>
          <a:off x="0" y="0"/>
          <a:ext cx="0" cy="0"/>
          <a:chOff x="0" y="0"/>
          <a:chExt cx="0" cy="0"/>
        </a:xfrm>
      </p:grpSpPr>
      <p:sp>
        <p:nvSpPr>
          <p:cNvPr id="1049091" name="Google Shape;128;p19"/>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9092" name="Google Shape;129;p19"/>
          <p:cNvSpPr txBox="1">
            <a:spLocks noGrp="1"/>
          </p:cNvSpPr>
          <p:nvPr>
            <p:ph type="subTitle" idx="1"/>
          </p:nvPr>
        </p:nvSpPr>
        <p:spPr>
          <a:xfrm>
            <a:off x="3840150" y="1451875"/>
            <a:ext cx="14640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093" name="Google Shape;130;p19"/>
          <p:cNvSpPr txBox="1">
            <a:spLocks noGrp="1"/>
          </p:cNvSpPr>
          <p:nvPr>
            <p:ph type="title" idx="2" hasCustomPrompt="1"/>
          </p:nvPr>
        </p:nvSpPr>
        <p:spPr>
          <a:xfrm>
            <a:off x="3840150" y="3213250"/>
            <a:ext cx="14640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2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094" name="Google Shape;131;p19"/>
          <p:cNvSpPr txBox="1">
            <a:spLocks noGrp="1"/>
          </p:cNvSpPr>
          <p:nvPr>
            <p:ph type="subTitle" idx="3"/>
          </p:nvPr>
        </p:nvSpPr>
        <p:spPr>
          <a:xfrm>
            <a:off x="3839925" y="3572600"/>
            <a:ext cx="1464000" cy="9429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095" name="Google Shape;132;p19"/>
          <p:cNvSpPr txBox="1">
            <a:spLocks noGrp="1"/>
          </p:cNvSpPr>
          <p:nvPr>
            <p:ph type="subTitle" idx="4"/>
          </p:nvPr>
        </p:nvSpPr>
        <p:spPr>
          <a:xfrm>
            <a:off x="6960000" y="1451875"/>
            <a:ext cx="14640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096" name="Google Shape;133;p19"/>
          <p:cNvSpPr txBox="1">
            <a:spLocks noGrp="1"/>
          </p:cNvSpPr>
          <p:nvPr>
            <p:ph type="title" idx="5" hasCustomPrompt="1"/>
          </p:nvPr>
        </p:nvSpPr>
        <p:spPr>
          <a:xfrm>
            <a:off x="6960000" y="3213250"/>
            <a:ext cx="14640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2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097" name="Google Shape;134;p19"/>
          <p:cNvSpPr txBox="1">
            <a:spLocks noGrp="1"/>
          </p:cNvSpPr>
          <p:nvPr>
            <p:ph type="subTitle" idx="6"/>
          </p:nvPr>
        </p:nvSpPr>
        <p:spPr>
          <a:xfrm>
            <a:off x="6960000" y="3572600"/>
            <a:ext cx="1464000" cy="9429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098" name="Google Shape;135;p19"/>
          <p:cNvSpPr txBox="1">
            <a:spLocks noGrp="1"/>
          </p:cNvSpPr>
          <p:nvPr>
            <p:ph type="subTitle" idx="7"/>
          </p:nvPr>
        </p:nvSpPr>
        <p:spPr>
          <a:xfrm>
            <a:off x="5400075" y="1451875"/>
            <a:ext cx="14640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099" name="Google Shape;136;p19"/>
          <p:cNvSpPr txBox="1">
            <a:spLocks noGrp="1"/>
          </p:cNvSpPr>
          <p:nvPr>
            <p:ph type="title" idx="8" hasCustomPrompt="1"/>
          </p:nvPr>
        </p:nvSpPr>
        <p:spPr>
          <a:xfrm>
            <a:off x="5400075" y="3213250"/>
            <a:ext cx="14640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2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100" name="Google Shape;137;p19"/>
          <p:cNvSpPr txBox="1">
            <a:spLocks noGrp="1"/>
          </p:cNvSpPr>
          <p:nvPr>
            <p:ph type="subTitle" idx="9"/>
          </p:nvPr>
        </p:nvSpPr>
        <p:spPr>
          <a:xfrm>
            <a:off x="5399963" y="3572600"/>
            <a:ext cx="1464000" cy="9429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101" name="Google Shape;138;p19"/>
          <p:cNvSpPr txBox="1">
            <a:spLocks noGrp="1"/>
          </p:cNvSpPr>
          <p:nvPr>
            <p:ph type="subTitle" idx="13"/>
          </p:nvPr>
        </p:nvSpPr>
        <p:spPr>
          <a:xfrm>
            <a:off x="2279925" y="1451875"/>
            <a:ext cx="14643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102" name="Google Shape;139;p19"/>
          <p:cNvSpPr txBox="1">
            <a:spLocks noGrp="1"/>
          </p:cNvSpPr>
          <p:nvPr>
            <p:ph type="title" idx="14" hasCustomPrompt="1"/>
          </p:nvPr>
        </p:nvSpPr>
        <p:spPr>
          <a:xfrm>
            <a:off x="2279925" y="3213250"/>
            <a:ext cx="14643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2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103" name="Google Shape;140;p19"/>
          <p:cNvSpPr txBox="1">
            <a:spLocks noGrp="1"/>
          </p:cNvSpPr>
          <p:nvPr>
            <p:ph type="subTitle" idx="15"/>
          </p:nvPr>
        </p:nvSpPr>
        <p:spPr>
          <a:xfrm>
            <a:off x="2279888" y="3572600"/>
            <a:ext cx="1464000" cy="9429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104" name="Google Shape;141;p19"/>
          <p:cNvSpPr txBox="1">
            <a:spLocks noGrp="1"/>
          </p:cNvSpPr>
          <p:nvPr>
            <p:ph type="subTitle" idx="16"/>
          </p:nvPr>
        </p:nvSpPr>
        <p:spPr>
          <a:xfrm>
            <a:off x="719700" y="1451875"/>
            <a:ext cx="14643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9105" name="Google Shape;142;p19"/>
          <p:cNvSpPr txBox="1">
            <a:spLocks noGrp="1"/>
          </p:cNvSpPr>
          <p:nvPr>
            <p:ph type="title" idx="17" hasCustomPrompt="1"/>
          </p:nvPr>
        </p:nvSpPr>
        <p:spPr>
          <a:xfrm>
            <a:off x="719700" y="3213250"/>
            <a:ext cx="1464300" cy="351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2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106" name="Google Shape;143;p19"/>
          <p:cNvSpPr txBox="1">
            <a:spLocks noGrp="1"/>
          </p:cNvSpPr>
          <p:nvPr>
            <p:ph type="subTitle" idx="18"/>
          </p:nvPr>
        </p:nvSpPr>
        <p:spPr>
          <a:xfrm>
            <a:off x="719850" y="3572600"/>
            <a:ext cx="1464000" cy="9429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29" name="Shape 144"/>
        <p:cNvGrpSpPr/>
        <p:nvPr/>
      </p:nvGrpSpPr>
      <p:grpSpPr>
        <a:xfrm>
          <a:off x="0" y="0"/>
          <a:ext cx="0" cy="0"/>
          <a:chOff x="0" y="0"/>
          <a:chExt cx="0" cy="0"/>
        </a:xfrm>
      </p:grpSpPr>
      <p:sp>
        <p:nvSpPr>
          <p:cNvPr id="1048578" name="Google Shape;145;p20"/>
          <p:cNvSpPr txBox="1">
            <a:spLocks noGrp="1"/>
          </p:cNvSpPr>
          <p:nvPr>
            <p:ph type="title"/>
          </p:nvPr>
        </p:nvSpPr>
        <p:spPr>
          <a:xfrm>
            <a:off x="5443200" y="1767600"/>
            <a:ext cx="2980800" cy="812700"/>
          </a:xfrm>
          <a:prstGeom prst="rect"/>
        </p:spPr>
        <p:txBody>
          <a:bodyPr anchor="b" anchorCtr="0" bIns="91425" lIns="91425" rIns="91425" spcFirstLastPara="1" tIns="91425" wrap="square">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p:txBody>
      </p:sp>
      <p:sp>
        <p:nvSpPr>
          <p:cNvPr id="1048579" name="Google Shape;146;p20"/>
          <p:cNvSpPr txBox="1">
            <a:spLocks noGrp="1"/>
          </p:cNvSpPr>
          <p:nvPr>
            <p:ph type="subTitle" idx="1"/>
          </p:nvPr>
        </p:nvSpPr>
        <p:spPr>
          <a:xfrm>
            <a:off x="5443050" y="2571750"/>
            <a:ext cx="2980800" cy="2029200"/>
          </a:xfrm>
          <a:prstGeom prst="rect"/>
        </p:spPr>
        <p:txBody>
          <a:bodyPr anchor="t" anchorCtr="0" bIns="91425" lIns="91425" rIns="91425" spcFirstLastPara="1" tIns="91425" wrap="square">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8580" name="Google Shape;147;p20"/>
          <p:cNvSpPr/>
          <p:nvPr/>
        </p:nvSpPr>
        <p:spPr>
          <a:xfrm>
            <a:off x="0" y="613131"/>
            <a:ext cx="4867800" cy="4539000"/>
          </a:xfrm>
          <a:custGeom>
            <a:avLst/>
            <a:ah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3">
  <p:cSld name="CUSTOM_7">
    <p:spTree>
      <p:nvGrpSpPr>
        <p:cNvPr id="118" name="Shape 157"/>
        <p:cNvGrpSpPr/>
        <p:nvPr/>
      </p:nvGrpSpPr>
      <p:grpSpPr>
        <a:xfrm>
          <a:off x="0" y="0"/>
          <a:ext cx="0" cy="0"/>
          <a:chOff x="0" y="0"/>
          <a:chExt cx="0" cy="0"/>
        </a:xfrm>
      </p:grpSpPr>
      <p:sp>
        <p:nvSpPr>
          <p:cNvPr id="1049305" name="Google Shape;158;p22"/>
          <p:cNvSpPr/>
          <p:nvPr/>
        </p:nvSpPr>
        <p:spPr>
          <a:xfrm>
            <a:off x="-848" y="1674182"/>
            <a:ext cx="5408662" cy="615873"/>
          </a:xfrm>
          <a:custGeom>
            <a:avLst/>
            <a:ah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6" name="Google Shape;159;p22"/>
          <p:cNvSpPr/>
          <p:nvPr/>
        </p:nvSpPr>
        <p:spPr>
          <a:xfrm>
            <a:off x="-848" y="2550995"/>
            <a:ext cx="5408662" cy="615873"/>
          </a:xfrm>
          <a:custGeom>
            <a:avLst/>
            <a:ah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7" name="Google Shape;160;p22"/>
          <p:cNvSpPr/>
          <p:nvPr/>
        </p:nvSpPr>
        <p:spPr>
          <a:xfrm>
            <a:off x="-848" y="3427645"/>
            <a:ext cx="5408662" cy="615873"/>
          </a:xfrm>
          <a:custGeom>
            <a:avLst/>
            <a:ah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8" name="Google Shape;161;p22"/>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9309" name="Google Shape;162;p22"/>
          <p:cNvSpPr txBox="1">
            <a:spLocks noGrp="1"/>
          </p:cNvSpPr>
          <p:nvPr>
            <p:ph type="title" idx="2" hasCustomPrompt="1"/>
          </p:nvPr>
        </p:nvSpPr>
        <p:spPr>
          <a:xfrm>
            <a:off x="3831300" y="1674300"/>
            <a:ext cx="1494300" cy="6159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310" name="Google Shape;163;p22"/>
          <p:cNvSpPr txBox="1">
            <a:spLocks noGrp="1"/>
          </p:cNvSpPr>
          <p:nvPr>
            <p:ph type="subTitle" idx="1"/>
          </p:nvPr>
        </p:nvSpPr>
        <p:spPr>
          <a:xfrm>
            <a:off x="5443200" y="1674150"/>
            <a:ext cx="2980800" cy="615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311" name="Google Shape;164;p22"/>
          <p:cNvSpPr txBox="1">
            <a:spLocks noGrp="1"/>
          </p:cNvSpPr>
          <p:nvPr>
            <p:ph type="title" idx="3" hasCustomPrompt="1"/>
          </p:nvPr>
        </p:nvSpPr>
        <p:spPr>
          <a:xfrm>
            <a:off x="3831300" y="2550975"/>
            <a:ext cx="1494300" cy="6159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312" name="Google Shape;165;p22"/>
          <p:cNvSpPr txBox="1">
            <a:spLocks noGrp="1"/>
          </p:cNvSpPr>
          <p:nvPr>
            <p:ph type="subTitle" idx="4"/>
          </p:nvPr>
        </p:nvSpPr>
        <p:spPr>
          <a:xfrm>
            <a:off x="5443200" y="2550825"/>
            <a:ext cx="2980800" cy="615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313" name="Google Shape;166;p22"/>
          <p:cNvSpPr txBox="1">
            <a:spLocks noGrp="1"/>
          </p:cNvSpPr>
          <p:nvPr>
            <p:ph type="title" idx="5" hasCustomPrompt="1"/>
          </p:nvPr>
        </p:nvSpPr>
        <p:spPr>
          <a:xfrm>
            <a:off x="3831300" y="3427825"/>
            <a:ext cx="1494300" cy="6159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314" name="Google Shape;167;p22"/>
          <p:cNvSpPr txBox="1">
            <a:spLocks noGrp="1"/>
          </p:cNvSpPr>
          <p:nvPr>
            <p:ph type="subTitle" idx="6"/>
          </p:nvPr>
        </p:nvSpPr>
        <p:spPr>
          <a:xfrm>
            <a:off x="5443200" y="3427675"/>
            <a:ext cx="2980800" cy="6159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84" name="Shape 207"/>
        <p:cNvGrpSpPr/>
        <p:nvPr/>
      </p:nvGrpSpPr>
      <p:grpSpPr>
        <a:xfrm>
          <a:off x="0" y="0"/>
          <a:ext cx="0" cy="0"/>
          <a:chOff x="0" y="0"/>
          <a:chExt cx="0" cy="0"/>
        </a:xfrm>
      </p:grpSpPr>
      <p:sp>
        <p:nvSpPr>
          <p:cNvPr id="1049042" name="Google Shape;208;p27"/>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9043" name="Google Shape;209;p27"/>
          <p:cNvSpPr/>
          <p:nvPr/>
        </p:nvSpPr>
        <p:spPr>
          <a:xfrm>
            <a:off x="4164" y="-5"/>
            <a:ext cx="2490702" cy="1204920"/>
          </a:xfrm>
          <a:custGeom>
            <a:avLst/>
            <a:ah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4" name="Google Shape;210;p27"/>
          <p:cNvSpPr/>
          <p:nvPr/>
        </p:nvSpPr>
        <p:spPr>
          <a:xfrm>
            <a:off x="6651463" y="-5"/>
            <a:ext cx="2490125" cy="1204920"/>
          </a:xfrm>
          <a:custGeom>
            <a:avLst/>
            <a:ah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5" name="Google Shape;211;p27"/>
          <p:cNvSpPr txBox="1">
            <a:spLocks noGrp="1"/>
          </p:cNvSpPr>
          <p:nvPr>
            <p:ph type="subTitle" idx="1"/>
          </p:nvPr>
        </p:nvSpPr>
        <p:spPr>
          <a:xfrm>
            <a:off x="2957175" y="1567325"/>
            <a:ext cx="1206000" cy="3312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r" lvl="1" rtl="0">
              <a:lnSpc>
                <a:spcPct val="100000"/>
              </a:lnSpc>
              <a:spcBef>
                <a:spcPts val="0"/>
              </a:spcBef>
              <a:spcAft>
                <a:spcPts val="0"/>
              </a:spcAft>
              <a:buSzPts val="2100"/>
              <a:buNone/>
              <a:defRPr sz="2100"/>
            </a:lvl2pPr>
            <a:lvl3pPr algn="r" lvl="2" rtl="0">
              <a:lnSpc>
                <a:spcPct val="100000"/>
              </a:lnSpc>
              <a:spcBef>
                <a:spcPts val="0"/>
              </a:spcBef>
              <a:spcAft>
                <a:spcPts val="0"/>
              </a:spcAft>
              <a:buSzPts val="2100"/>
              <a:buNone/>
              <a:defRPr sz="2100"/>
            </a:lvl3pPr>
            <a:lvl4pPr algn="r" lvl="3" rtl="0">
              <a:lnSpc>
                <a:spcPct val="100000"/>
              </a:lnSpc>
              <a:spcBef>
                <a:spcPts val="0"/>
              </a:spcBef>
              <a:spcAft>
                <a:spcPts val="0"/>
              </a:spcAft>
              <a:buSzPts val="2100"/>
              <a:buNone/>
              <a:defRPr sz="2100"/>
            </a:lvl4pPr>
            <a:lvl5pPr algn="r" lvl="4" rtl="0">
              <a:lnSpc>
                <a:spcPct val="100000"/>
              </a:lnSpc>
              <a:spcBef>
                <a:spcPts val="0"/>
              </a:spcBef>
              <a:spcAft>
                <a:spcPts val="0"/>
              </a:spcAft>
              <a:buSzPts val="2100"/>
              <a:buNone/>
              <a:defRPr sz="2100"/>
            </a:lvl5pPr>
            <a:lvl6pPr algn="r" lvl="5" rtl="0">
              <a:lnSpc>
                <a:spcPct val="100000"/>
              </a:lnSpc>
              <a:spcBef>
                <a:spcPts val="0"/>
              </a:spcBef>
              <a:spcAft>
                <a:spcPts val="0"/>
              </a:spcAft>
              <a:buSzPts val="2100"/>
              <a:buNone/>
              <a:defRPr sz="2100"/>
            </a:lvl6pPr>
            <a:lvl7pPr algn="r" lvl="6" rtl="0">
              <a:lnSpc>
                <a:spcPct val="100000"/>
              </a:lnSpc>
              <a:spcBef>
                <a:spcPts val="0"/>
              </a:spcBef>
              <a:spcAft>
                <a:spcPts val="0"/>
              </a:spcAft>
              <a:buSzPts val="2100"/>
              <a:buNone/>
              <a:defRPr sz="2100"/>
            </a:lvl7pPr>
            <a:lvl8pPr algn="r" lvl="7" rtl="0">
              <a:lnSpc>
                <a:spcPct val="100000"/>
              </a:lnSpc>
              <a:spcBef>
                <a:spcPts val="0"/>
              </a:spcBef>
              <a:spcAft>
                <a:spcPts val="0"/>
              </a:spcAft>
              <a:buSzPts val="2100"/>
              <a:buNone/>
              <a:defRPr sz="2100"/>
            </a:lvl8pPr>
            <a:lvl9pPr algn="r" lvl="8" rtl="0">
              <a:lnSpc>
                <a:spcPct val="100000"/>
              </a:lnSpc>
              <a:spcBef>
                <a:spcPts val="0"/>
              </a:spcBef>
              <a:spcAft>
                <a:spcPts val="0"/>
              </a:spcAft>
              <a:buSzPts val="2100"/>
              <a:buNone/>
              <a:defRPr sz="2100"/>
            </a:lvl9pPr>
          </a:lstStyle>
          <a:p/>
        </p:txBody>
      </p:sp>
      <p:sp>
        <p:nvSpPr>
          <p:cNvPr id="1049046" name="Google Shape;212;p27"/>
          <p:cNvSpPr txBox="1">
            <a:spLocks noGrp="1"/>
          </p:cNvSpPr>
          <p:nvPr>
            <p:ph type="subTitle" idx="2"/>
          </p:nvPr>
        </p:nvSpPr>
        <p:spPr>
          <a:xfrm>
            <a:off x="1291975" y="1576575"/>
            <a:ext cx="1574100" cy="6369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047" name="Google Shape;213;p27"/>
          <p:cNvSpPr txBox="1">
            <a:spLocks noGrp="1"/>
          </p:cNvSpPr>
          <p:nvPr>
            <p:ph type="subTitle" idx="3"/>
          </p:nvPr>
        </p:nvSpPr>
        <p:spPr>
          <a:xfrm>
            <a:off x="2957175" y="3836931"/>
            <a:ext cx="1206000" cy="3312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r" lvl="1" rtl="0">
              <a:lnSpc>
                <a:spcPct val="100000"/>
              </a:lnSpc>
              <a:spcBef>
                <a:spcPts val="0"/>
              </a:spcBef>
              <a:spcAft>
                <a:spcPts val="0"/>
              </a:spcAft>
              <a:buSzPts val="2100"/>
              <a:buNone/>
              <a:defRPr sz="2100"/>
            </a:lvl2pPr>
            <a:lvl3pPr algn="r" lvl="2" rtl="0">
              <a:lnSpc>
                <a:spcPct val="100000"/>
              </a:lnSpc>
              <a:spcBef>
                <a:spcPts val="0"/>
              </a:spcBef>
              <a:spcAft>
                <a:spcPts val="0"/>
              </a:spcAft>
              <a:buSzPts val="2100"/>
              <a:buNone/>
              <a:defRPr sz="2100"/>
            </a:lvl3pPr>
            <a:lvl4pPr algn="r" lvl="3" rtl="0">
              <a:lnSpc>
                <a:spcPct val="100000"/>
              </a:lnSpc>
              <a:spcBef>
                <a:spcPts val="0"/>
              </a:spcBef>
              <a:spcAft>
                <a:spcPts val="0"/>
              </a:spcAft>
              <a:buSzPts val="2100"/>
              <a:buNone/>
              <a:defRPr sz="2100"/>
            </a:lvl4pPr>
            <a:lvl5pPr algn="r" lvl="4" rtl="0">
              <a:lnSpc>
                <a:spcPct val="100000"/>
              </a:lnSpc>
              <a:spcBef>
                <a:spcPts val="0"/>
              </a:spcBef>
              <a:spcAft>
                <a:spcPts val="0"/>
              </a:spcAft>
              <a:buSzPts val="2100"/>
              <a:buNone/>
              <a:defRPr sz="2100"/>
            </a:lvl5pPr>
            <a:lvl6pPr algn="r" lvl="5" rtl="0">
              <a:lnSpc>
                <a:spcPct val="100000"/>
              </a:lnSpc>
              <a:spcBef>
                <a:spcPts val="0"/>
              </a:spcBef>
              <a:spcAft>
                <a:spcPts val="0"/>
              </a:spcAft>
              <a:buSzPts val="2100"/>
              <a:buNone/>
              <a:defRPr sz="2100"/>
            </a:lvl6pPr>
            <a:lvl7pPr algn="r" lvl="6" rtl="0">
              <a:lnSpc>
                <a:spcPct val="100000"/>
              </a:lnSpc>
              <a:spcBef>
                <a:spcPts val="0"/>
              </a:spcBef>
              <a:spcAft>
                <a:spcPts val="0"/>
              </a:spcAft>
              <a:buSzPts val="2100"/>
              <a:buNone/>
              <a:defRPr sz="2100"/>
            </a:lvl7pPr>
            <a:lvl8pPr algn="r" lvl="7" rtl="0">
              <a:lnSpc>
                <a:spcPct val="100000"/>
              </a:lnSpc>
              <a:spcBef>
                <a:spcPts val="0"/>
              </a:spcBef>
              <a:spcAft>
                <a:spcPts val="0"/>
              </a:spcAft>
              <a:buSzPts val="2100"/>
              <a:buNone/>
              <a:defRPr sz="2100"/>
            </a:lvl8pPr>
            <a:lvl9pPr algn="r" lvl="8" rtl="0">
              <a:lnSpc>
                <a:spcPct val="100000"/>
              </a:lnSpc>
              <a:spcBef>
                <a:spcPts val="0"/>
              </a:spcBef>
              <a:spcAft>
                <a:spcPts val="0"/>
              </a:spcAft>
              <a:buSzPts val="2100"/>
              <a:buNone/>
              <a:defRPr sz="2100"/>
            </a:lvl9pPr>
          </a:lstStyle>
          <a:p/>
        </p:txBody>
      </p:sp>
      <p:sp>
        <p:nvSpPr>
          <p:cNvPr id="1049048" name="Google Shape;214;p27"/>
          <p:cNvSpPr txBox="1">
            <a:spLocks noGrp="1"/>
          </p:cNvSpPr>
          <p:nvPr>
            <p:ph type="subTitle" idx="4"/>
          </p:nvPr>
        </p:nvSpPr>
        <p:spPr>
          <a:xfrm>
            <a:off x="1291975" y="3846175"/>
            <a:ext cx="1574100" cy="6369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049" name="Google Shape;215;p27"/>
          <p:cNvSpPr txBox="1">
            <a:spLocks noGrp="1"/>
          </p:cNvSpPr>
          <p:nvPr>
            <p:ph type="subTitle" idx="5"/>
          </p:nvPr>
        </p:nvSpPr>
        <p:spPr>
          <a:xfrm>
            <a:off x="2385075" y="2700037"/>
            <a:ext cx="1206000" cy="331200"/>
          </a:xfrm>
          <a:prstGeom prst="rect"/>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r" lvl="1" rtl="0">
              <a:lnSpc>
                <a:spcPct val="100000"/>
              </a:lnSpc>
              <a:spcBef>
                <a:spcPts val="0"/>
              </a:spcBef>
              <a:spcAft>
                <a:spcPts val="0"/>
              </a:spcAft>
              <a:buSzPts val="2100"/>
              <a:buNone/>
              <a:defRPr sz="2100"/>
            </a:lvl2pPr>
            <a:lvl3pPr algn="r" lvl="2" rtl="0">
              <a:lnSpc>
                <a:spcPct val="100000"/>
              </a:lnSpc>
              <a:spcBef>
                <a:spcPts val="0"/>
              </a:spcBef>
              <a:spcAft>
                <a:spcPts val="0"/>
              </a:spcAft>
              <a:buSzPts val="2100"/>
              <a:buNone/>
              <a:defRPr sz="2100"/>
            </a:lvl3pPr>
            <a:lvl4pPr algn="r" lvl="3" rtl="0">
              <a:lnSpc>
                <a:spcPct val="100000"/>
              </a:lnSpc>
              <a:spcBef>
                <a:spcPts val="0"/>
              </a:spcBef>
              <a:spcAft>
                <a:spcPts val="0"/>
              </a:spcAft>
              <a:buSzPts val="2100"/>
              <a:buNone/>
              <a:defRPr sz="2100"/>
            </a:lvl4pPr>
            <a:lvl5pPr algn="r" lvl="4" rtl="0">
              <a:lnSpc>
                <a:spcPct val="100000"/>
              </a:lnSpc>
              <a:spcBef>
                <a:spcPts val="0"/>
              </a:spcBef>
              <a:spcAft>
                <a:spcPts val="0"/>
              </a:spcAft>
              <a:buSzPts val="2100"/>
              <a:buNone/>
              <a:defRPr sz="2100"/>
            </a:lvl5pPr>
            <a:lvl6pPr algn="r" lvl="5" rtl="0">
              <a:lnSpc>
                <a:spcPct val="100000"/>
              </a:lnSpc>
              <a:spcBef>
                <a:spcPts val="0"/>
              </a:spcBef>
              <a:spcAft>
                <a:spcPts val="0"/>
              </a:spcAft>
              <a:buSzPts val="2100"/>
              <a:buNone/>
              <a:defRPr sz="2100"/>
            </a:lvl6pPr>
            <a:lvl7pPr algn="r" lvl="6" rtl="0">
              <a:lnSpc>
                <a:spcPct val="100000"/>
              </a:lnSpc>
              <a:spcBef>
                <a:spcPts val="0"/>
              </a:spcBef>
              <a:spcAft>
                <a:spcPts val="0"/>
              </a:spcAft>
              <a:buSzPts val="2100"/>
              <a:buNone/>
              <a:defRPr sz="2100"/>
            </a:lvl7pPr>
            <a:lvl8pPr algn="r" lvl="7" rtl="0">
              <a:lnSpc>
                <a:spcPct val="100000"/>
              </a:lnSpc>
              <a:spcBef>
                <a:spcPts val="0"/>
              </a:spcBef>
              <a:spcAft>
                <a:spcPts val="0"/>
              </a:spcAft>
              <a:buSzPts val="2100"/>
              <a:buNone/>
              <a:defRPr sz="2100"/>
            </a:lvl8pPr>
            <a:lvl9pPr algn="r" lvl="8" rtl="0">
              <a:lnSpc>
                <a:spcPct val="100000"/>
              </a:lnSpc>
              <a:spcBef>
                <a:spcPts val="0"/>
              </a:spcBef>
              <a:spcAft>
                <a:spcPts val="0"/>
              </a:spcAft>
              <a:buSzPts val="2100"/>
              <a:buNone/>
              <a:defRPr sz="2100"/>
            </a:lvl9pPr>
          </a:lstStyle>
          <a:p/>
        </p:txBody>
      </p:sp>
      <p:sp>
        <p:nvSpPr>
          <p:cNvPr id="1049050" name="Google Shape;216;p27"/>
          <p:cNvSpPr txBox="1">
            <a:spLocks noGrp="1"/>
          </p:cNvSpPr>
          <p:nvPr>
            <p:ph type="subTitle" idx="6"/>
          </p:nvPr>
        </p:nvSpPr>
        <p:spPr>
          <a:xfrm>
            <a:off x="720000" y="2709275"/>
            <a:ext cx="1574100" cy="6369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051" name="Google Shape;217;p27"/>
          <p:cNvSpPr txBox="1">
            <a:spLocks noGrp="1"/>
          </p:cNvSpPr>
          <p:nvPr>
            <p:ph type="subTitle" idx="7"/>
          </p:nvPr>
        </p:nvSpPr>
        <p:spPr>
          <a:xfrm flipH="1">
            <a:off x="4980825" y="1567325"/>
            <a:ext cx="1206000" cy="3312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9052" name="Google Shape;218;p27"/>
          <p:cNvSpPr txBox="1">
            <a:spLocks noGrp="1"/>
          </p:cNvSpPr>
          <p:nvPr>
            <p:ph type="subTitle" idx="8"/>
          </p:nvPr>
        </p:nvSpPr>
        <p:spPr>
          <a:xfrm flipH="1">
            <a:off x="6277925" y="1576575"/>
            <a:ext cx="1574100" cy="636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053" name="Google Shape;219;p27"/>
          <p:cNvSpPr txBox="1">
            <a:spLocks noGrp="1"/>
          </p:cNvSpPr>
          <p:nvPr>
            <p:ph type="subTitle" idx="9"/>
          </p:nvPr>
        </p:nvSpPr>
        <p:spPr>
          <a:xfrm flipH="1">
            <a:off x="4980825" y="3836931"/>
            <a:ext cx="1206000" cy="3312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9054" name="Google Shape;220;p27"/>
          <p:cNvSpPr txBox="1">
            <a:spLocks noGrp="1"/>
          </p:cNvSpPr>
          <p:nvPr>
            <p:ph type="subTitle" idx="13"/>
          </p:nvPr>
        </p:nvSpPr>
        <p:spPr>
          <a:xfrm flipH="1">
            <a:off x="6277925" y="3846175"/>
            <a:ext cx="1574100" cy="636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9055" name="Google Shape;221;p27"/>
          <p:cNvSpPr txBox="1">
            <a:spLocks noGrp="1"/>
          </p:cNvSpPr>
          <p:nvPr>
            <p:ph type="subTitle" idx="14"/>
          </p:nvPr>
        </p:nvSpPr>
        <p:spPr>
          <a:xfrm flipH="1">
            <a:off x="5552925" y="2700037"/>
            <a:ext cx="1206000" cy="331200"/>
          </a:xfrm>
          <a:prstGeom prst="rect"/>
        </p:spPr>
        <p:txBody>
          <a:bodyPr anchor="ctr" anchorCtr="0" bIns="91425" lIns="91425" rIns="91425" spcFirstLastPara="1" tIns="91425" wrap="square">
            <a:noAutofit/>
          </a:bodyPr>
          <a:lstStyle>
            <a:lvl1pP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9056" name="Google Shape;222;p27"/>
          <p:cNvSpPr txBox="1">
            <a:spLocks noGrp="1"/>
          </p:cNvSpPr>
          <p:nvPr>
            <p:ph type="subTitle" idx="15"/>
          </p:nvPr>
        </p:nvSpPr>
        <p:spPr>
          <a:xfrm flipH="1">
            <a:off x="6849900" y="2709275"/>
            <a:ext cx="1574100" cy="636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05" name="Shape 15"/>
        <p:cNvGrpSpPr/>
        <p:nvPr/>
      </p:nvGrpSpPr>
      <p:grpSpPr>
        <a:xfrm>
          <a:off x="0" y="0"/>
          <a:ext cx="0" cy="0"/>
          <a:chOff x="0" y="0"/>
          <a:chExt cx="0" cy="0"/>
        </a:xfrm>
      </p:grpSpPr>
      <p:sp>
        <p:nvSpPr>
          <p:cNvPr id="1049142" name="Google Shape;16;p3"/>
          <p:cNvSpPr txBox="1">
            <a:spLocks noGrp="1"/>
          </p:cNvSpPr>
          <p:nvPr>
            <p:ph type="title"/>
          </p:nvPr>
        </p:nvSpPr>
        <p:spPr>
          <a:xfrm>
            <a:off x="2030400" y="2532925"/>
            <a:ext cx="5076000" cy="615600"/>
          </a:xfrm>
          <a:prstGeom prst="rect"/>
        </p:spPr>
        <p:txBody>
          <a:bodyPr anchor="t" anchorCtr="0" bIns="91425" lIns="91425" rIns="91425" spcFirstLastPara="1" tIns="91425" wrap="square">
            <a:noAutofit/>
          </a:bodyPr>
          <a:lstStyle>
            <a:lvl1pPr algn="ctr" lvl="0" rtl="0">
              <a:spcBef>
                <a:spcPts val="0"/>
              </a:spcBef>
              <a:spcAft>
                <a:spcPts val="0"/>
              </a:spcAft>
              <a:buSzPts val="3600"/>
              <a:buNone/>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9143" name="Google Shape;17;p3"/>
          <p:cNvSpPr txBox="1">
            <a:spLocks noGrp="1"/>
          </p:cNvSpPr>
          <p:nvPr>
            <p:ph type="title" idx="2" hasCustomPrompt="1"/>
          </p:nvPr>
        </p:nvSpPr>
        <p:spPr>
          <a:xfrm>
            <a:off x="2030550" y="1534348"/>
            <a:ext cx="5076000" cy="9588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defRPr sz="71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9144" name="Google Shape;18;p3"/>
          <p:cNvSpPr txBox="1">
            <a:spLocks noGrp="1"/>
          </p:cNvSpPr>
          <p:nvPr>
            <p:ph type="subTitle" idx="1"/>
          </p:nvPr>
        </p:nvSpPr>
        <p:spPr>
          <a:xfrm>
            <a:off x="2030250" y="3317569"/>
            <a:ext cx="5076000" cy="2916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000"/>
              <a:buNone/>
              <a:defRPr sz="12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9145" name="Google Shape;19;p3"/>
          <p:cNvSpPr/>
          <p:nvPr/>
        </p:nvSpPr>
        <p:spPr>
          <a:xfrm rot="10800000">
            <a:off x="-115" y="-76"/>
            <a:ext cx="4572115" cy="2501947"/>
          </a:xfrm>
          <a:custGeom>
            <a:avLst/>
            <a:ah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6" name="Google Shape;20;p3"/>
          <p:cNvSpPr/>
          <p:nvPr/>
        </p:nvSpPr>
        <p:spPr>
          <a:xfrm>
            <a:off x="5189688" y="3289527"/>
            <a:ext cx="3954231" cy="1859196"/>
          </a:xfrm>
          <a:custGeom>
            <a:avLst/>
            <a:ah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48" name="Shape 21"/>
        <p:cNvGrpSpPr/>
        <p:nvPr/>
      </p:nvGrpSpPr>
      <p:grpSpPr>
        <a:xfrm>
          <a:off x="0" y="0"/>
          <a:ext cx="0" cy="0"/>
          <a:chOff x="0" y="0"/>
          <a:chExt cx="0" cy="0"/>
        </a:xfrm>
      </p:grpSpPr>
      <p:sp>
        <p:nvSpPr>
          <p:cNvPr id="1048745" name="Google Shape;22;p4"/>
          <p:cNvSpPr txBox="1">
            <a:spLocks noGrp="1"/>
          </p:cNvSpPr>
          <p:nvPr>
            <p:ph type="body" idx="1"/>
          </p:nvPr>
        </p:nvSpPr>
        <p:spPr>
          <a:xfrm>
            <a:off x="720000" y="860400"/>
            <a:ext cx="5874600" cy="3740400"/>
          </a:xfrm>
          <a:prstGeom prst="rect"/>
        </p:spPr>
        <p:txBody>
          <a:bodyPr anchor="b" anchorCtr="0" bIns="91425" lIns="91425" rIns="91425" spcFirstLastPara="1" tIns="91425" wrap="square">
            <a:noAutofit/>
          </a:bodyPr>
          <a:lstStyle>
            <a:lvl1pPr indent="-292100" lvl="0" marL="457200" rtl="0">
              <a:lnSpc>
                <a:spcPct val="200000"/>
              </a:lnSpc>
              <a:spcBef>
                <a:spcPts val="0"/>
              </a:spcBef>
              <a:spcAft>
                <a:spcPts val="0"/>
              </a:spcAft>
              <a:buSzPts val="1000"/>
              <a:buFont typeface="Pompiere"/>
              <a:buChar char="●"/>
              <a:defRPr sz="1200"/>
            </a:lvl1pPr>
            <a:lvl2pPr indent="-292100" lvl="1" marL="914400" rtl="0">
              <a:spcBef>
                <a:spcPts val="1600"/>
              </a:spcBef>
              <a:spcAft>
                <a:spcPts val="0"/>
              </a:spcAft>
              <a:buClr>
                <a:srgbClr val="434343"/>
              </a:buClr>
              <a:buSzPts val="1000"/>
              <a:buFont typeface="Roboto Condensed Light"/>
              <a:buChar char="○"/>
              <a:defRPr sz="1000"/>
            </a:lvl2pPr>
            <a:lvl3pPr indent="-292100" lvl="2" marL="1371600" rtl="0">
              <a:spcBef>
                <a:spcPts val="1600"/>
              </a:spcBef>
              <a:spcAft>
                <a:spcPts val="0"/>
              </a:spcAft>
              <a:buClr>
                <a:srgbClr val="434343"/>
              </a:buClr>
              <a:buSzPts val="1000"/>
              <a:buFont typeface="Roboto Condensed Light"/>
              <a:buChar char="■"/>
              <a:defRPr sz="1000"/>
            </a:lvl3pPr>
            <a:lvl4pPr indent="-292100" lvl="3" marL="1828800" rtl="0">
              <a:spcBef>
                <a:spcPts val="1600"/>
              </a:spcBef>
              <a:spcAft>
                <a:spcPts val="0"/>
              </a:spcAft>
              <a:buClr>
                <a:srgbClr val="434343"/>
              </a:buClr>
              <a:buSzPts val="1000"/>
              <a:buFont typeface="Roboto Condensed Light"/>
              <a:buChar char="●"/>
              <a:defRPr sz="1000"/>
            </a:lvl4pPr>
            <a:lvl5pPr indent="-292100" lvl="4" marL="2286000" rtl="0">
              <a:spcBef>
                <a:spcPts val="1600"/>
              </a:spcBef>
              <a:spcAft>
                <a:spcPts val="0"/>
              </a:spcAft>
              <a:buClr>
                <a:srgbClr val="434343"/>
              </a:buClr>
              <a:buSzPts val="1000"/>
              <a:buFont typeface="Roboto Condensed Light"/>
              <a:buChar char="○"/>
              <a:defRPr sz="1000"/>
            </a:lvl5pPr>
            <a:lvl6pPr indent="-292100" lvl="5" marL="2743200" rtl="0">
              <a:spcBef>
                <a:spcPts val="1600"/>
              </a:spcBef>
              <a:spcAft>
                <a:spcPts val="0"/>
              </a:spcAft>
              <a:buClr>
                <a:srgbClr val="434343"/>
              </a:buClr>
              <a:buSzPts val="1000"/>
              <a:buFont typeface="Roboto Condensed Light"/>
              <a:buChar char="■"/>
              <a:defRPr sz="1000"/>
            </a:lvl6pPr>
            <a:lvl7pPr indent="-292100" lvl="6" marL="3200400" rtl="0">
              <a:spcBef>
                <a:spcPts val="1600"/>
              </a:spcBef>
              <a:spcAft>
                <a:spcPts val="0"/>
              </a:spcAft>
              <a:buClr>
                <a:srgbClr val="434343"/>
              </a:buClr>
              <a:buSzPts val="1000"/>
              <a:buFont typeface="Roboto Condensed Light"/>
              <a:buChar char="●"/>
              <a:defRPr sz="1000"/>
            </a:lvl7pPr>
            <a:lvl8pPr indent="-292100" lvl="7" marL="3657600" rtl="0">
              <a:spcBef>
                <a:spcPts val="1600"/>
              </a:spcBef>
              <a:spcAft>
                <a:spcPts val="0"/>
              </a:spcAft>
              <a:buClr>
                <a:srgbClr val="434343"/>
              </a:buClr>
              <a:buSzPts val="1000"/>
              <a:buFont typeface="Roboto Condensed Light"/>
              <a:buChar char="○"/>
              <a:defRPr sz="1000"/>
            </a:lvl8pPr>
            <a:lvl9pPr indent="-292100" lvl="8" marL="4114800" rtl="0">
              <a:spcBef>
                <a:spcPts val="1600"/>
              </a:spcBef>
              <a:spcAft>
                <a:spcPts val="1600"/>
              </a:spcAft>
              <a:buClr>
                <a:srgbClr val="434343"/>
              </a:buClr>
              <a:buSzPts val="1000"/>
              <a:buFont typeface="Roboto Condensed Light"/>
              <a:buChar char="■"/>
              <a:defRPr sz="1000"/>
            </a:lvl9pPr>
          </a:lstStyle>
          <a:p/>
        </p:txBody>
      </p:sp>
      <p:sp>
        <p:nvSpPr>
          <p:cNvPr id="1048746" name="Google Shape;23;p4"/>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8747" name="Google Shape;24;p4"/>
          <p:cNvSpPr/>
          <p:nvPr/>
        </p:nvSpPr>
        <p:spPr>
          <a:xfrm>
            <a:off x="5639026" y="2487075"/>
            <a:ext cx="3508522" cy="2660742"/>
          </a:xfrm>
          <a:custGeom>
            <a:avLst/>
            <a:ah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59" name="Shape 25"/>
        <p:cNvGrpSpPr/>
        <p:nvPr/>
      </p:nvGrpSpPr>
      <p:grpSpPr>
        <a:xfrm>
          <a:off x="0" y="0"/>
          <a:ext cx="0" cy="0"/>
          <a:chOff x="0" y="0"/>
          <a:chExt cx="0" cy="0"/>
        </a:xfrm>
      </p:grpSpPr>
      <p:sp>
        <p:nvSpPr>
          <p:cNvPr id="1048885" name="Google Shape;26;p5"/>
          <p:cNvSpPr txBox="1">
            <a:spLocks noGrp="1"/>
          </p:cNvSpPr>
          <p:nvPr>
            <p:ph type="body" idx="1"/>
          </p:nvPr>
        </p:nvSpPr>
        <p:spPr>
          <a:xfrm>
            <a:off x="720000" y="2232900"/>
            <a:ext cx="2763000" cy="1575900"/>
          </a:xfrm>
          <a:prstGeom prst="rect"/>
        </p:spPr>
        <p:txBody>
          <a:bodyPr anchor="t" anchorCtr="0" bIns="91425" lIns="91425" rIns="91425" spcFirstLastPara="1" tIns="91425" wrap="square">
            <a:noAutofit/>
          </a:bodyPr>
          <a:lstStyle>
            <a:lvl1pPr algn="ctr" indent="-292100" lvl="0" marL="457200" rtl="0">
              <a:lnSpc>
                <a:spcPct val="100000"/>
              </a:lnSpc>
              <a:spcBef>
                <a:spcPts val="0"/>
              </a:spcBef>
              <a:spcAft>
                <a:spcPts val="0"/>
              </a:spcAft>
              <a:buSzPts val="1000"/>
              <a:buFont typeface="Pompiere"/>
              <a:buAutoNum type="arabicPeriod"/>
              <a:defRPr sz="1200"/>
            </a:lvl1pPr>
            <a:lvl2pPr indent="-292100" lvl="1" marL="914400" rtl="0">
              <a:spcBef>
                <a:spcPts val="1600"/>
              </a:spcBef>
              <a:spcAft>
                <a:spcPts val="0"/>
              </a:spcAft>
              <a:buClr>
                <a:srgbClr val="434343"/>
              </a:buClr>
              <a:buSzPts val="1000"/>
              <a:buFont typeface="Roboto Condensed Light"/>
              <a:buAutoNum type="alphaLcPeriod"/>
              <a:defRPr sz="1000"/>
            </a:lvl2pPr>
            <a:lvl3pPr indent="-292100" lvl="2" marL="1371600" rtl="0">
              <a:spcBef>
                <a:spcPts val="1600"/>
              </a:spcBef>
              <a:spcAft>
                <a:spcPts val="0"/>
              </a:spcAft>
              <a:buClr>
                <a:srgbClr val="434343"/>
              </a:buClr>
              <a:buSzPts val="1000"/>
              <a:buFont typeface="Roboto Condensed Light"/>
              <a:buAutoNum type="romanLcPeriod"/>
              <a:defRPr sz="1000"/>
            </a:lvl3pPr>
            <a:lvl4pPr indent="-292100" lvl="3" marL="1828800" rtl="0">
              <a:spcBef>
                <a:spcPts val="1600"/>
              </a:spcBef>
              <a:spcAft>
                <a:spcPts val="0"/>
              </a:spcAft>
              <a:buClr>
                <a:srgbClr val="434343"/>
              </a:buClr>
              <a:buSzPts val="1000"/>
              <a:buFont typeface="Roboto Condensed Light"/>
              <a:buAutoNum type="arabicPeriod"/>
              <a:defRPr sz="1000"/>
            </a:lvl4pPr>
            <a:lvl5pPr indent="-292100" lvl="4" marL="2286000" rtl="0">
              <a:spcBef>
                <a:spcPts val="1600"/>
              </a:spcBef>
              <a:spcAft>
                <a:spcPts val="0"/>
              </a:spcAft>
              <a:buClr>
                <a:srgbClr val="434343"/>
              </a:buClr>
              <a:buSzPts val="1000"/>
              <a:buFont typeface="Roboto Condensed Light"/>
              <a:buAutoNum type="alphaLcPeriod"/>
              <a:defRPr sz="1000"/>
            </a:lvl5pPr>
            <a:lvl6pPr indent="-292100" lvl="5" marL="2743200" rtl="0">
              <a:spcBef>
                <a:spcPts val="1600"/>
              </a:spcBef>
              <a:spcAft>
                <a:spcPts val="0"/>
              </a:spcAft>
              <a:buClr>
                <a:srgbClr val="434343"/>
              </a:buClr>
              <a:buSzPts val="1000"/>
              <a:buFont typeface="Roboto Condensed Light"/>
              <a:buAutoNum type="romanLcPeriod"/>
              <a:defRPr sz="1000"/>
            </a:lvl6pPr>
            <a:lvl7pPr indent="-292100" lvl="6" marL="3200400" rtl="0">
              <a:spcBef>
                <a:spcPts val="1600"/>
              </a:spcBef>
              <a:spcAft>
                <a:spcPts val="0"/>
              </a:spcAft>
              <a:buClr>
                <a:srgbClr val="434343"/>
              </a:buClr>
              <a:buSzPts val="1000"/>
              <a:buFont typeface="Roboto Condensed Light"/>
              <a:buAutoNum type="arabicPeriod"/>
              <a:defRPr sz="1000"/>
            </a:lvl7pPr>
            <a:lvl8pPr indent="-292100" lvl="7" marL="3657600" rtl="0">
              <a:spcBef>
                <a:spcPts val="1600"/>
              </a:spcBef>
              <a:spcAft>
                <a:spcPts val="0"/>
              </a:spcAft>
              <a:buClr>
                <a:srgbClr val="434343"/>
              </a:buClr>
              <a:buSzPts val="1000"/>
              <a:buFont typeface="Roboto Condensed Light"/>
              <a:buAutoNum type="alphaLcPeriod"/>
              <a:defRPr sz="1000"/>
            </a:lvl8pPr>
            <a:lvl9pPr indent="-292100" lvl="8" marL="4114800" rtl="0">
              <a:spcBef>
                <a:spcPts val="1600"/>
              </a:spcBef>
              <a:spcAft>
                <a:spcPts val="1600"/>
              </a:spcAft>
              <a:buClr>
                <a:srgbClr val="434343"/>
              </a:buClr>
              <a:buSzPts val="1000"/>
              <a:buFont typeface="Roboto Condensed Light"/>
              <a:buAutoNum type="romanLcPeriod"/>
              <a:defRPr sz="1000"/>
            </a:lvl9pPr>
          </a:lstStyle>
          <a:p/>
        </p:txBody>
      </p:sp>
      <p:sp>
        <p:nvSpPr>
          <p:cNvPr id="1048886" name="Google Shape;27;p5"/>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8887" name="Google Shape;28;p5"/>
          <p:cNvSpPr txBox="1">
            <a:spLocks noGrp="1"/>
          </p:cNvSpPr>
          <p:nvPr>
            <p:ph type="body" idx="2"/>
          </p:nvPr>
        </p:nvSpPr>
        <p:spPr>
          <a:xfrm>
            <a:off x="5658950" y="2232900"/>
            <a:ext cx="2763000" cy="1575900"/>
          </a:xfrm>
          <a:prstGeom prst="rect"/>
        </p:spPr>
        <p:txBody>
          <a:bodyPr anchor="t" anchorCtr="0" bIns="91425" lIns="91425" rIns="91425" spcFirstLastPara="1" tIns="91425" wrap="square">
            <a:noAutofit/>
          </a:bodyPr>
          <a:lstStyle>
            <a:lvl1pPr algn="ctr" indent="-292100" lvl="0" marL="457200" rtl="0">
              <a:lnSpc>
                <a:spcPct val="100000"/>
              </a:lnSpc>
              <a:spcBef>
                <a:spcPts val="0"/>
              </a:spcBef>
              <a:spcAft>
                <a:spcPts val="0"/>
              </a:spcAft>
              <a:buSzPts val="1000"/>
              <a:buFont typeface="Pompiere"/>
              <a:buAutoNum type="arabicPeriod"/>
              <a:defRPr sz="1200"/>
            </a:lvl1pPr>
            <a:lvl2pPr indent="-292100" lvl="1" marL="914400" rtl="0">
              <a:spcBef>
                <a:spcPts val="1600"/>
              </a:spcBef>
              <a:spcAft>
                <a:spcPts val="0"/>
              </a:spcAft>
              <a:buClr>
                <a:srgbClr val="434343"/>
              </a:buClr>
              <a:buSzPts val="1000"/>
              <a:buFont typeface="Roboto Condensed Light"/>
              <a:buAutoNum type="alphaLcPeriod"/>
              <a:defRPr sz="1000"/>
            </a:lvl2pPr>
            <a:lvl3pPr indent="-292100" lvl="2" marL="1371600" rtl="0">
              <a:spcBef>
                <a:spcPts val="1600"/>
              </a:spcBef>
              <a:spcAft>
                <a:spcPts val="0"/>
              </a:spcAft>
              <a:buClr>
                <a:srgbClr val="434343"/>
              </a:buClr>
              <a:buSzPts val="1000"/>
              <a:buFont typeface="Roboto Condensed Light"/>
              <a:buAutoNum type="romanLcPeriod"/>
              <a:defRPr sz="1000"/>
            </a:lvl3pPr>
            <a:lvl4pPr indent="-292100" lvl="3" marL="1828800" rtl="0">
              <a:spcBef>
                <a:spcPts val="1600"/>
              </a:spcBef>
              <a:spcAft>
                <a:spcPts val="0"/>
              </a:spcAft>
              <a:buClr>
                <a:srgbClr val="434343"/>
              </a:buClr>
              <a:buSzPts val="1000"/>
              <a:buFont typeface="Roboto Condensed Light"/>
              <a:buAutoNum type="arabicPeriod"/>
              <a:defRPr sz="1000"/>
            </a:lvl4pPr>
            <a:lvl5pPr indent="-292100" lvl="4" marL="2286000" rtl="0">
              <a:spcBef>
                <a:spcPts val="1600"/>
              </a:spcBef>
              <a:spcAft>
                <a:spcPts val="0"/>
              </a:spcAft>
              <a:buClr>
                <a:srgbClr val="434343"/>
              </a:buClr>
              <a:buSzPts val="1000"/>
              <a:buFont typeface="Roboto Condensed Light"/>
              <a:buAutoNum type="alphaLcPeriod"/>
              <a:defRPr sz="1000"/>
            </a:lvl5pPr>
            <a:lvl6pPr indent="-292100" lvl="5" marL="2743200" rtl="0">
              <a:spcBef>
                <a:spcPts val="1600"/>
              </a:spcBef>
              <a:spcAft>
                <a:spcPts val="0"/>
              </a:spcAft>
              <a:buClr>
                <a:srgbClr val="434343"/>
              </a:buClr>
              <a:buSzPts val="1000"/>
              <a:buFont typeface="Roboto Condensed Light"/>
              <a:buAutoNum type="romanLcPeriod"/>
              <a:defRPr sz="1000"/>
            </a:lvl6pPr>
            <a:lvl7pPr indent="-292100" lvl="6" marL="3200400" rtl="0">
              <a:spcBef>
                <a:spcPts val="1600"/>
              </a:spcBef>
              <a:spcAft>
                <a:spcPts val="0"/>
              </a:spcAft>
              <a:buClr>
                <a:srgbClr val="434343"/>
              </a:buClr>
              <a:buSzPts val="1000"/>
              <a:buFont typeface="Roboto Condensed Light"/>
              <a:buAutoNum type="arabicPeriod"/>
              <a:defRPr sz="1000"/>
            </a:lvl7pPr>
            <a:lvl8pPr indent="-292100" lvl="7" marL="3657600" rtl="0">
              <a:spcBef>
                <a:spcPts val="1600"/>
              </a:spcBef>
              <a:spcAft>
                <a:spcPts val="0"/>
              </a:spcAft>
              <a:buClr>
                <a:srgbClr val="434343"/>
              </a:buClr>
              <a:buSzPts val="1000"/>
              <a:buFont typeface="Roboto Condensed Light"/>
              <a:buAutoNum type="alphaLcPeriod"/>
              <a:defRPr sz="1000"/>
            </a:lvl8pPr>
            <a:lvl9pPr indent="-292100" lvl="8" marL="4114800" rtl="0">
              <a:spcBef>
                <a:spcPts val="1600"/>
              </a:spcBef>
              <a:spcAft>
                <a:spcPts val="1600"/>
              </a:spcAft>
              <a:buClr>
                <a:srgbClr val="434343"/>
              </a:buClr>
              <a:buSzPts val="1000"/>
              <a:buFont typeface="Roboto Condensed Light"/>
              <a:buAutoNum type="romanLcPeriod"/>
              <a:defRPr sz="1000"/>
            </a:lvl9pPr>
          </a:lstStyle>
          <a:p/>
        </p:txBody>
      </p:sp>
      <p:sp>
        <p:nvSpPr>
          <p:cNvPr id="1048888" name="Google Shape;29;p5"/>
          <p:cNvSpPr txBox="1">
            <a:spLocks noGrp="1"/>
          </p:cNvSpPr>
          <p:nvPr>
            <p:ph type="subTitle" idx="3"/>
          </p:nvPr>
        </p:nvSpPr>
        <p:spPr>
          <a:xfrm>
            <a:off x="720000" y="1894000"/>
            <a:ext cx="2763000" cy="3390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889" name="Google Shape;30;p5"/>
          <p:cNvSpPr txBox="1">
            <a:spLocks noGrp="1"/>
          </p:cNvSpPr>
          <p:nvPr>
            <p:ph type="subTitle" idx="4"/>
          </p:nvPr>
        </p:nvSpPr>
        <p:spPr>
          <a:xfrm>
            <a:off x="5658900" y="1894025"/>
            <a:ext cx="2763000" cy="3390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890" name="Google Shape;31;p5"/>
          <p:cNvSpPr/>
          <p:nvPr/>
        </p:nvSpPr>
        <p:spPr>
          <a:xfrm>
            <a:off x="1667550" y="3931099"/>
            <a:ext cx="5809067" cy="1212418"/>
          </a:xfrm>
          <a:custGeom>
            <a:avLst/>
            <a:ah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73" name="Shape 32"/>
        <p:cNvGrpSpPr/>
        <p:nvPr/>
      </p:nvGrpSpPr>
      <p:grpSpPr>
        <a:xfrm>
          <a:off x="0" y="0"/>
          <a:ext cx="0" cy="0"/>
          <a:chOff x="0" y="0"/>
          <a:chExt cx="0" cy="0"/>
        </a:xfrm>
      </p:grpSpPr>
      <p:sp>
        <p:nvSpPr>
          <p:cNvPr id="1049016" name="Google Shape;33;p6"/>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30" name="Shape 45"/>
        <p:cNvGrpSpPr/>
        <p:nvPr/>
      </p:nvGrpSpPr>
      <p:grpSpPr>
        <a:xfrm>
          <a:off x="0" y="0"/>
          <a:ext cx="0" cy="0"/>
          <a:chOff x="0" y="0"/>
          <a:chExt cx="0" cy="0"/>
        </a:xfrm>
      </p:grpSpPr>
      <p:sp>
        <p:nvSpPr>
          <p:cNvPr id="1049471" name="Google Shape;46;p9"/>
          <p:cNvSpPr/>
          <p:nvPr/>
        </p:nvSpPr>
        <p:spPr>
          <a:xfrm>
            <a:off x="4572000" y="-125"/>
            <a:ext cx="4572000" cy="5143500"/>
          </a:xfrm>
          <a:prstGeom prst="rect"/>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2" name="Google Shape;47;p9"/>
          <p:cNvSpPr txBox="1">
            <a:spLocks noGrp="1"/>
          </p:cNvSpPr>
          <p:nvPr>
            <p:ph type="title"/>
          </p:nvPr>
        </p:nvSpPr>
        <p:spPr>
          <a:xfrm>
            <a:off x="720000" y="1233175"/>
            <a:ext cx="3590700" cy="1482300"/>
          </a:xfrm>
          <a:prstGeom prst="rect"/>
        </p:spPr>
        <p:txBody>
          <a:bodyPr anchor="b"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9473" name="Google Shape;48;p9"/>
          <p:cNvSpPr txBox="1">
            <a:spLocks noGrp="1"/>
          </p:cNvSpPr>
          <p:nvPr>
            <p:ph type="subTitle" idx="1"/>
          </p:nvPr>
        </p:nvSpPr>
        <p:spPr>
          <a:xfrm>
            <a:off x="720000" y="2803075"/>
            <a:ext cx="3590700" cy="12351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800"/>
              <a:buNone/>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9474" name="Google Shape;49;p9"/>
          <p:cNvSpPr txBox="1">
            <a:spLocks noGrp="1"/>
          </p:cNvSpPr>
          <p:nvPr>
            <p:ph type="body" idx="2"/>
          </p:nvPr>
        </p:nvSpPr>
        <p:spPr>
          <a:xfrm>
            <a:off x="4939500" y="724075"/>
            <a:ext cx="3484500" cy="3695100"/>
          </a:xfrm>
          <a:prstGeom prst="rect"/>
        </p:spPr>
        <p:txBody>
          <a:bodyPr anchor="ctr" anchorCtr="0" bIns="91425" lIns="91425" rIns="91425" spcFirstLastPara="1" tIns="91425" wrap="square">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1" name="Shape 50"/>
        <p:cNvGrpSpPr/>
        <p:nvPr/>
      </p:nvGrpSpPr>
      <p:grpSpPr>
        <a:xfrm>
          <a:off x="0" y="0"/>
          <a:ext cx="0" cy="0"/>
          <a:chOff x="0" y="0"/>
          <a:chExt cx="0" cy="0"/>
        </a:xfrm>
      </p:grpSpPr>
      <p:sp>
        <p:nvSpPr>
          <p:cNvPr id="1049475" name="Google Shape;51;p10"/>
          <p:cNvSpPr txBox="1">
            <a:spLocks noGrp="1"/>
          </p:cNvSpPr>
          <p:nvPr>
            <p:ph type="body" idx="1"/>
          </p:nvPr>
        </p:nvSpPr>
        <p:spPr>
          <a:xfrm>
            <a:off x="720000" y="3995700"/>
            <a:ext cx="5998800" cy="605100"/>
          </a:xfrm>
          <a:prstGeom prst="rect"/>
        </p:spPr>
        <p:txBody>
          <a:bodyPr anchor="ctr" anchorCtr="0" bIns="91425" lIns="91425" rIns="91425" spcFirstLastPara="1" tIns="91425" wrap="square">
            <a:noAutofit/>
          </a:bodyPr>
          <a:lstStyle>
            <a:lvl1pPr indent="-228600" lvl="0" marL="457200" rtl="0">
              <a:lnSpc>
                <a:spcPct val="100000"/>
              </a:lnSpc>
              <a:spcBef>
                <a:spcPts val="0"/>
              </a:spcBef>
              <a:spcAft>
                <a:spcPts val="0"/>
              </a:spcAft>
              <a:buSzPts val="1800"/>
              <a:buNone/>
            </a:lvl1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4" name="Shape 52"/>
        <p:cNvGrpSpPr/>
        <p:nvPr/>
      </p:nvGrpSpPr>
      <p:grpSpPr>
        <a:xfrm>
          <a:off x="0" y="0"/>
          <a:ext cx="0" cy="0"/>
          <a:chOff x="0" y="0"/>
          <a:chExt cx="0" cy="0"/>
        </a:xfrm>
      </p:grpSpPr>
      <p:sp>
        <p:nvSpPr>
          <p:cNvPr id="1048931" name="Google Shape;53;p11"/>
          <p:cNvSpPr/>
          <p:nvPr/>
        </p:nvSpPr>
        <p:spPr>
          <a:xfrm>
            <a:off x="0" y="2505825"/>
            <a:ext cx="5927168" cy="276470"/>
          </a:xfrm>
          <a:custGeom>
            <a:avLst/>
            <a:ah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2" name="Google Shape;54;p11"/>
          <p:cNvSpPr txBox="1">
            <a:spLocks noGrp="1"/>
          </p:cNvSpPr>
          <p:nvPr>
            <p:ph type="title" hasCustomPrompt="1"/>
          </p:nvPr>
        </p:nvSpPr>
        <p:spPr>
          <a:xfrm>
            <a:off x="920925" y="908575"/>
            <a:ext cx="5006400" cy="2077200"/>
          </a:xfrm>
          <a:prstGeom prst="rect"/>
        </p:spPr>
        <p:txBody>
          <a:bodyPr anchor="b" anchorCtr="0" bIns="91425" lIns="91425" rIns="91425" spcFirstLastPara="1" tIns="91425" wrap="square">
            <a:noAutofit/>
          </a:bodyPr>
          <a:lstStyle>
            <a:lvl1pPr algn="r" lvl="0" rtl="0">
              <a:spcBef>
                <a:spcPts val="0"/>
              </a:spcBef>
              <a:spcAft>
                <a:spcPts val="0"/>
              </a:spcAft>
              <a:buSzPts val="12000"/>
              <a:buNone/>
              <a:defRPr sz="71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933" name="Google Shape;55;p11"/>
          <p:cNvSpPr txBox="1">
            <a:spLocks noGrp="1"/>
          </p:cNvSpPr>
          <p:nvPr>
            <p:ph type="body" idx="1"/>
          </p:nvPr>
        </p:nvSpPr>
        <p:spPr>
          <a:xfrm>
            <a:off x="920925" y="2937600"/>
            <a:ext cx="5006400" cy="615600"/>
          </a:xfrm>
          <a:prstGeom prst="rect"/>
        </p:spPr>
        <p:txBody>
          <a:bodyPr anchor="t" anchorCtr="0" bIns="91425" lIns="91425" rIns="91425" spcFirstLastPara="1" tIns="91425" wrap="square">
            <a:noAutofit/>
          </a:bodyPr>
          <a:lstStyle>
            <a:lvl1pPr algn="r" indent="-342900" lvl="0" marL="457200" rtl="0">
              <a:spcBef>
                <a:spcPts val="0"/>
              </a:spcBef>
              <a:spcAft>
                <a:spcPts val="0"/>
              </a:spcAft>
              <a:buSzPts val="1800"/>
              <a:buChar char="●"/>
              <a:defRPr sz="1700"/>
            </a:lvl1pPr>
            <a:lvl2pPr algn="ctr" indent="-317500" lvl="1" marL="914400" rtl="0">
              <a:spcBef>
                <a:spcPts val="1600"/>
              </a:spcBef>
              <a:spcAft>
                <a:spcPts val="0"/>
              </a:spcAft>
              <a:buSzPts val="1400"/>
              <a:buChar char="○"/>
            </a:lvl2pPr>
            <a:lvl3pPr algn="ctr" indent="-317500" lvl="2" marL="1371600" rtl="0">
              <a:spcBef>
                <a:spcPts val="1600"/>
              </a:spcBef>
              <a:spcAft>
                <a:spcPts val="0"/>
              </a:spcAft>
              <a:buSzPts val="1400"/>
              <a:buChar char="■"/>
            </a:lvl3pPr>
            <a:lvl4pPr algn="ctr" indent="-317500" lvl="3" marL="1828800" rtl="0">
              <a:spcBef>
                <a:spcPts val="1600"/>
              </a:spcBef>
              <a:spcAft>
                <a:spcPts val="0"/>
              </a:spcAft>
              <a:buSzPts val="1400"/>
              <a:buChar char="●"/>
            </a:lvl4pPr>
            <a:lvl5pPr algn="ctr" indent="-317500" lvl="4" marL="2286000" rtl="0">
              <a:spcBef>
                <a:spcPts val="1600"/>
              </a:spcBef>
              <a:spcAft>
                <a:spcPts val="0"/>
              </a:spcAft>
              <a:buSzPts val="1400"/>
              <a:buChar char="○"/>
            </a:lvl5pPr>
            <a:lvl6pPr algn="ctr" indent="-317500" lvl="5" marL="2743200" rtl="0">
              <a:spcBef>
                <a:spcPts val="1600"/>
              </a:spcBef>
              <a:spcAft>
                <a:spcPts val="0"/>
              </a:spcAft>
              <a:buSzPts val="1400"/>
              <a:buChar char="■"/>
            </a:lvl6pPr>
            <a:lvl7pPr algn="ctr" indent="-317500" lvl="6" marL="3200400" rtl="0">
              <a:spcBef>
                <a:spcPts val="1600"/>
              </a:spcBef>
              <a:spcAft>
                <a:spcPts val="0"/>
              </a:spcAft>
              <a:buSzPts val="1400"/>
              <a:buChar char="●"/>
            </a:lvl7pPr>
            <a:lvl8pPr algn="ctr" indent="-317500" lvl="7" marL="3657600" rtl="0">
              <a:spcBef>
                <a:spcPts val="1600"/>
              </a:spcBef>
              <a:spcAft>
                <a:spcPts val="0"/>
              </a:spcAft>
              <a:buSzPts val="1400"/>
              <a:buChar char="○"/>
            </a:lvl8pPr>
            <a:lvl9pPr algn="ctr" indent="-317500" lvl="8" marL="4114800" rtl="0">
              <a:spcBef>
                <a:spcPts val="1600"/>
              </a:spcBef>
              <a:spcAft>
                <a:spcPts val="1600"/>
              </a:spcAft>
              <a:buSzPts val="1400"/>
              <a:buChar char="■"/>
            </a:lvl9pPr>
          </a:lstStyle>
          <a:p/>
        </p:txBody>
      </p:sp>
      <p:sp>
        <p:nvSpPr>
          <p:cNvPr id="1048934" name="Google Shape;56;p11"/>
          <p:cNvSpPr/>
          <p:nvPr/>
        </p:nvSpPr>
        <p:spPr>
          <a:xfrm flipH="1">
            <a:off x="5997499" y="2188625"/>
            <a:ext cx="3146501" cy="2952286"/>
          </a:xfrm>
          <a:custGeom>
            <a:avLst/>
            <a:ah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43" name="Shape 58"/>
        <p:cNvGrpSpPr/>
        <p:nvPr/>
      </p:nvGrpSpPr>
      <p:grpSpPr>
        <a:xfrm>
          <a:off x="0" y="0"/>
          <a:ext cx="0" cy="0"/>
          <a:chOff x="0" y="0"/>
          <a:chExt cx="0" cy="0"/>
        </a:xfrm>
      </p:grpSpPr>
      <p:sp>
        <p:nvSpPr>
          <p:cNvPr id="1048713" name="Google Shape;59;p13"/>
          <p:cNvSpPr/>
          <p:nvPr/>
        </p:nvSpPr>
        <p:spPr>
          <a:xfrm>
            <a:off x="6118088" y="1929640"/>
            <a:ext cx="3025773" cy="3213548"/>
          </a:xfrm>
          <a:custGeom>
            <a:avLst/>
            <a:ah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4" name="Google Shape;60;p13"/>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8715" name="Google Shape;61;p13"/>
          <p:cNvSpPr txBox="1">
            <a:spLocks noGrp="1"/>
          </p:cNvSpPr>
          <p:nvPr>
            <p:ph type="title" idx="2" hasCustomPrompt="1"/>
          </p:nvPr>
        </p:nvSpPr>
        <p:spPr>
          <a:xfrm>
            <a:off x="720150" y="1470375"/>
            <a:ext cx="1680900" cy="405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16" name="Google Shape;62;p13"/>
          <p:cNvSpPr txBox="1">
            <a:spLocks noGrp="1"/>
          </p:cNvSpPr>
          <p:nvPr>
            <p:ph type="subTitle" idx="1"/>
          </p:nvPr>
        </p:nvSpPr>
        <p:spPr>
          <a:xfrm>
            <a:off x="720000" y="1965275"/>
            <a:ext cx="16809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717" name="Google Shape;63;p13"/>
          <p:cNvSpPr txBox="1">
            <a:spLocks noGrp="1"/>
          </p:cNvSpPr>
          <p:nvPr>
            <p:ph type="subTitle" idx="3"/>
          </p:nvPr>
        </p:nvSpPr>
        <p:spPr>
          <a:xfrm>
            <a:off x="720000" y="2326675"/>
            <a:ext cx="1680900" cy="6108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8718" name="Google Shape;64;p13"/>
          <p:cNvSpPr txBox="1">
            <a:spLocks noGrp="1"/>
          </p:cNvSpPr>
          <p:nvPr>
            <p:ph type="title" idx="4" hasCustomPrompt="1"/>
          </p:nvPr>
        </p:nvSpPr>
        <p:spPr>
          <a:xfrm>
            <a:off x="4294388" y="1470375"/>
            <a:ext cx="1680900" cy="405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19" name="Google Shape;65;p13"/>
          <p:cNvSpPr txBox="1">
            <a:spLocks noGrp="1"/>
          </p:cNvSpPr>
          <p:nvPr>
            <p:ph type="subTitle" idx="5"/>
          </p:nvPr>
        </p:nvSpPr>
        <p:spPr>
          <a:xfrm>
            <a:off x="4294238" y="1965275"/>
            <a:ext cx="16809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720" name="Google Shape;66;p13"/>
          <p:cNvSpPr txBox="1">
            <a:spLocks noGrp="1"/>
          </p:cNvSpPr>
          <p:nvPr>
            <p:ph type="subTitle" idx="6"/>
          </p:nvPr>
        </p:nvSpPr>
        <p:spPr>
          <a:xfrm>
            <a:off x="4294246" y="2326675"/>
            <a:ext cx="1680900" cy="6108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8721" name="Google Shape;67;p13"/>
          <p:cNvSpPr txBox="1">
            <a:spLocks noGrp="1"/>
          </p:cNvSpPr>
          <p:nvPr>
            <p:ph type="title" idx="7" hasCustomPrompt="1"/>
          </p:nvPr>
        </p:nvSpPr>
        <p:spPr>
          <a:xfrm>
            <a:off x="2507188" y="1470375"/>
            <a:ext cx="1680900" cy="405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22" name="Google Shape;68;p13"/>
          <p:cNvSpPr txBox="1">
            <a:spLocks noGrp="1"/>
          </p:cNvSpPr>
          <p:nvPr>
            <p:ph type="subTitle" idx="8"/>
          </p:nvPr>
        </p:nvSpPr>
        <p:spPr>
          <a:xfrm>
            <a:off x="2507038" y="1965275"/>
            <a:ext cx="16809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723" name="Google Shape;69;p13"/>
          <p:cNvSpPr txBox="1">
            <a:spLocks noGrp="1"/>
          </p:cNvSpPr>
          <p:nvPr>
            <p:ph type="subTitle" idx="9"/>
          </p:nvPr>
        </p:nvSpPr>
        <p:spPr>
          <a:xfrm>
            <a:off x="2507042" y="2326675"/>
            <a:ext cx="1680900" cy="6108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8724" name="Google Shape;70;p13"/>
          <p:cNvSpPr txBox="1">
            <a:spLocks noGrp="1"/>
          </p:cNvSpPr>
          <p:nvPr>
            <p:ph type="title" idx="13" hasCustomPrompt="1"/>
          </p:nvPr>
        </p:nvSpPr>
        <p:spPr>
          <a:xfrm>
            <a:off x="720150" y="2937600"/>
            <a:ext cx="1680900" cy="405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25" name="Google Shape;71;p13"/>
          <p:cNvSpPr txBox="1">
            <a:spLocks noGrp="1"/>
          </p:cNvSpPr>
          <p:nvPr>
            <p:ph type="subTitle" idx="14"/>
          </p:nvPr>
        </p:nvSpPr>
        <p:spPr>
          <a:xfrm>
            <a:off x="720000" y="3432500"/>
            <a:ext cx="16809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726" name="Google Shape;72;p13"/>
          <p:cNvSpPr txBox="1">
            <a:spLocks noGrp="1"/>
          </p:cNvSpPr>
          <p:nvPr>
            <p:ph type="subTitle" idx="15"/>
          </p:nvPr>
        </p:nvSpPr>
        <p:spPr>
          <a:xfrm>
            <a:off x="720000" y="3793900"/>
            <a:ext cx="1680900" cy="6108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
        <p:nvSpPr>
          <p:cNvPr id="1048727" name="Google Shape;73;p13"/>
          <p:cNvSpPr txBox="1">
            <a:spLocks noGrp="1"/>
          </p:cNvSpPr>
          <p:nvPr>
            <p:ph type="title" idx="16" hasCustomPrompt="1"/>
          </p:nvPr>
        </p:nvSpPr>
        <p:spPr>
          <a:xfrm>
            <a:off x="2507188" y="2937600"/>
            <a:ext cx="1680900" cy="4053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None/>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28" name="Google Shape;74;p13"/>
          <p:cNvSpPr txBox="1">
            <a:spLocks noGrp="1"/>
          </p:cNvSpPr>
          <p:nvPr>
            <p:ph type="subTitle" idx="17"/>
          </p:nvPr>
        </p:nvSpPr>
        <p:spPr>
          <a:xfrm>
            <a:off x="2507038" y="3432500"/>
            <a:ext cx="1680900" cy="320400"/>
          </a:xfrm>
          <a:prstGeom prst="rect"/>
        </p:spPr>
        <p:txBody>
          <a:bodyPr anchor="t" anchorCtr="0" bIns="91425" lIns="91425" rIns="91425" spcFirstLastPara="1" tIns="91425" wrap="square">
            <a:noAutofit/>
          </a:bodyPr>
          <a:lstStyle>
            <a:lvl1pPr algn="ctr" indent="0" lvl="0" marL="0" marR="0" rtl="0">
              <a:lnSpc>
                <a:spcPct val="100000"/>
              </a:lnSpc>
              <a:spcBef>
                <a:spcPts val="0"/>
              </a:spcBef>
              <a:spcAft>
                <a:spcPts val="0"/>
              </a:spcAft>
              <a:buSzPts val="2500"/>
              <a:buFont typeface="Pompiere"/>
              <a:buNone/>
              <a:defRPr sz="2000">
                <a:latin typeface="Pompiere"/>
                <a:ea typeface="Pompiere"/>
                <a:cs typeface="Pompiere"/>
                <a:sym typeface="Pompiere"/>
              </a:defRPr>
            </a:lvl1pPr>
            <a:lvl2pPr algn="ctr" lvl="1" rtl="0">
              <a:lnSpc>
                <a:spcPct val="100000"/>
              </a:lnSpc>
              <a:spcBef>
                <a:spcPts val="0"/>
              </a:spcBef>
              <a:spcAft>
                <a:spcPts val="0"/>
              </a:spcAft>
              <a:buSzPts val="2100"/>
              <a:buNone/>
              <a:defRPr sz="2100"/>
            </a:lvl2pPr>
            <a:lvl3pPr algn="ctr" lvl="2" rtl="0">
              <a:lnSpc>
                <a:spcPct val="100000"/>
              </a:lnSpc>
              <a:spcBef>
                <a:spcPts val="0"/>
              </a:spcBef>
              <a:spcAft>
                <a:spcPts val="0"/>
              </a:spcAft>
              <a:buSzPts val="2100"/>
              <a:buNone/>
              <a:defRPr sz="2100"/>
            </a:lvl3pPr>
            <a:lvl4pPr algn="ctr" lvl="3" rtl="0">
              <a:lnSpc>
                <a:spcPct val="100000"/>
              </a:lnSpc>
              <a:spcBef>
                <a:spcPts val="0"/>
              </a:spcBef>
              <a:spcAft>
                <a:spcPts val="0"/>
              </a:spcAft>
              <a:buSzPts val="2100"/>
              <a:buNone/>
              <a:defRPr sz="2100"/>
            </a:lvl4pPr>
            <a:lvl5pPr algn="ctr" lvl="4" rtl="0">
              <a:lnSpc>
                <a:spcPct val="100000"/>
              </a:lnSpc>
              <a:spcBef>
                <a:spcPts val="0"/>
              </a:spcBef>
              <a:spcAft>
                <a:spcPts val="0"/>
              </a:spcAft>
              <a:buSzPts val="2100"/>
              <a:buNone/>
              <a:defRPr sz="2100"/>
            </a:lvl5pPr>
            <a:lvl6pPr algn="ctr" lvl="5" rtl="0">
              <a:lnSpc>
                <a:spcPct val="100000"/>
              </a:lnSpc>
              <a:spcBef>
                <a:spcPts val="0"/>
              </a:spcBef>
              <a:spcAft>
                <a:spcPts val="0"/>
              </a:spcAft>
              <a:buSzPts val="2100"/>
              <a:buNone/>
              <a:defRPr sz="2100"/>
            </a:lvl6pPr>
            <a:lvl7pPr algn="ctr" lvl="6" rtl="0">
              <a:lnSpc>
                <a:spcPct val="100000"/>
              </a:lnSpc>
              <a:spcBef>
                <a:spcPts val="0"/>
              </a:spcBef>
              <a:spcAft>
                <a:spcPts val="0"/>
              </a:spcAft>
              <a:buSzPts val="2100"/>
              <a:buNone/>
              <a:defRPr sz="2100"/>
            </a:lvl7pPr>
            <a:lvl8pPr algn="ctr" lvl="7" rtl="0">
              <a:lnSpc>
                <a:spcPct val="100000"/>
              </a:lnSpc>
              <a:spcBef>
                <a:spcPts val="0"/>
              </a:spcBef>
              <a:spcAft>
                <a:spcPts val="0"/>
              </a:spcAft>
              <a:buSzPts val="2100"/>
              <a:buNone/>
              <a:defRPr sz="2100"/>
            </a:lvl8pPr>
            <a:lvl9pPr algn="ctr" lvl="8" rtl="0">
              <a:lnSpc>
                <a:spcPct val="100000"/>
              </a:lnSpc>
              <a:spcBef>
                <a:spcPts val="0"/>
              </a:spcBef>
              <a:spcAft>
                <a:spcPts val="0"/>
              </a:spcAft>
              <a:buSzPts val="2100"/>
              <a:buNone/>
              <a:defRPr sz="2100"/>
            </a:lvl9pPr>
          </a:lstStyle>
          <a:p/>
        </p:txBody>
      </p:sp>
      <p:sp>
        <p:nvSpPr>
          <p:cNvPr id="1048729" name="Google Shape;75;p13"/>
          <p:cNvSpPr txBox="1">
            <a:spLocks noGrp="1"/>
          </p:cNvSpPr>
          <p:nvPr>
            <p:ph type="subTitle" idx="18"/>
          </p:nvPr>
        </p:nvSpPr>
        <p:spPr>
          <a:xfrm>
            <a:off x="2507044" y="3793900"/>
            <a:ext cx="1680900" cy="6108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000"/>
              <a:buNone/>
              <a:defRPr sz="1100"/>
            </a:lvl1pPr>
            <a:lvl2pPr algn="ctr" lvl="1" rtl="0">
              <a:lnSpc>
                <a:spcPct val="100000"/>
              </a:lnSpc>
              <a:spcBef>
                <a:spcPts val="0"/>
              </a:spcBef>
              <a:spcAft>
                <a:spcPts val="0"/>
              </a:spcAft>
              <a:buSzPts val="1000"/>
              <a:buNone/>
              <a:defRPr sz="1000"/>
            </a:lvl2pPr>
            <a:lvl3pPr algn="ctr" lvl="2" rtl="0">
              <a:lnSpc>
                <a:spcPct val="100000"/>
              </a:lnSpc>
              <a:spcBef>
                <a:spcPts val="0"/>
              </a:spcBef>
              <a:spcAft>
                <a:spcPts val="0"/>
              </a:spcAft>
              <a:buSzPts val="1000"/>
              <a:buNone/>
              <a:defRPr sz="1000"/>
            </a:lvl3pPr>
            <a:lvl4pPr algn="ctr" lvl="3" rtl="0">
              <a:lnSpc>
                <a:spcPct val="100000"/>
              </a:lnSpc>
              <a:spcBef>
                <a:spcPts val="0"/>
              </a:spcBef>
              <a:spcAft>
                <a:spcPts val="0"/>
              </a:spcAft>
              <a:buSzPts val="1000"/>
              <a:buNone/>
              <a:defRPr sz="1000"/>
            </a:lvl4pPr>
            <a:lvl5pPr algn="ctr" lvl="4" rtl="0">
              <a:lnSpc>
                <a:spcPct val="100000"/>
              </a:lnSpc>
              <a:spcBef>
                <a:spcPts val="0"/>
              </a:spcBef>
              <a:spcAft>
                <a:spcPts val="0"/>
              </a:spcAft>
              <a:buSzPts val="1000"/>
              <a:buNone/>
              <a:defRPr sz="1000"/>
            </a:lvl5pPr>
            <a:lvl6pPr algn="ctr" lvl="5" rtl="0">
              <a:lnSpc>
                <a:spcPct val="100000"/>
              </a:lnSpc>
              <a:spcBef>
                <a:spcPts val="0"/>
              </a:spcBef>
              <a:spcAft>
                <a:spcPts val="0"/>
              </a:spcAft>
              <a:buSzPts val="1000"/>
              <a:buNone/>
              <a:defRPr sz="1000"/>
            </a:lvl6pPr>
            <a:lvl7pPr algn="ctr" lvl="6" rtl="0">
              <a:lnSpc>
                <a:spcPct val="100000"/>
              </a:lnSpc>
              <a:spcBef>
                <a:spcPts val="0"/>
              </a:spcBef>
              <a:spcAft>
                <a:spcPts val="0"/>
              </a:spcAft>
              <a:buSzPts val="1000"/>
              <a:buNone/>
              <a:defRPr sz="1000"/>
            </a:lvl7pPr>
            <a:lvl8pPr algn="ctr" lvl="7" rtl="0">
              <a:lnSpc>
                <a:spcPct val="100000"/>
              </a:lnSpc>
              <a:spcBef>
                <a:spcPts val="0"/>
              </a:spcBef>
              <a:spcAft>
                <a:spcPts val="0"/>
              </a:spcAft>
              <a:buSzPts val="1000"/>
              <a:buNone/>
              <a:defRPr sz="1000"/>
            </a:lvl8pPr>
            <a:lvl9pPr algn="ctr" lvl="8" rtl="0">
              <a:lnSpc>
                <a:spcPct val="100000"/>
              </a:lnSpc>
              <a:spcBef>
                <a:spcPts val="0"/>
              </a:spcBef>
              <a:spcAft>
                <a:spcPts val="0"/>
              </a:spcAft>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p:txBody>
      </p:sp>
      <p:sp>
        <p:nvSpPr>
          <p:cNvPr id="1048577" name="Google Shape;7;p1"/>
          <p:cNvSpPr txBox="1">
            <a:spLocks noGrp="1"/>
          </p:cNvSpPr>
          <p:nvPr>
            <p:ph type="body" idx="1"/>
          </p:nvPr>
        </p:nvSpPr>
        <p:spPr>
          <a:xfrm>
            <a:off x="311700" y="1152475"/>
            <a:ext cx="8520600" cy="3416400"/>
          </a:xfrm>
          <a:prstGeom prst="rect"/>
          <a:noFill/>
          <a:ln>
            <a:noFill/>
          </a:ln>
        </p:spPr>
        <p:txBody>
          <a:bodyPr anchor="t" anchorCtr="0" bIns="91425" lIns="91425" rIns="91425" spcFirstLastPara="1" tIns="91425" wrap="square">
            <a:noAutofit/>
          </a:bodyPr>
          <a:lstStyle>
            <a:lvl1pPr indent="-342900" lvl="0" marL="4572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5.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5.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0" name="Shape 261"/>
        <p:cNvGrpSpPr/>
        <p:nvPr/>
      </p:nvGrpSpPr>
      <p:grpSpPr>
        <a:xfrm>
          <a:off x="0" y="0"/>
          <a:ext cx="0" cy="0"/>
          <a:chOff x="0" y="0"/>
          <a:chExt cx="0" cy="0"/>
        </a:xfrm>
      </p:grpSpPr>
      <p:sp>
        <p:nvSpPr>
          <p:cNvPr id="1048581" name="Google Shape;262;p35"/>
          <p:cNvSpPr txBox="1">
            <a:spLocks noGrp="1"/>
          </p:cNvSpPr>
          <p:nvPr>
            <p:ph type="title"/>
          </p:nvPr>
        </p:nvSpPr>
        <p:spPr>
          <a:xfrm>
            <a:off x="4777699" y="215309"/>
            <a:ext cx="4420493" cy="1836817"/>
          </a:xfrm>
          <a:prstGeom prst="rect"/>
        </p:spPr>
        <p:txBody>
          <a:bodyPr anchor="t" anchorCtr="0" bIns="91425" lIns="91425" rIns="91425" spcFirstLastPara="1" tIns="91425" wrap="square">
            <a:noAutofit/>
          </a:bodyPr>
          <a:p>
            <a:pPr algn="ctr" indent="0" lvl="0" marL="0" rtl="0">
              <a:spcBef>
                <a:spcPts val="0"/>
              </a:spcBef>
              <a:spcAft>
                <a:spcPts val="0"/>
              </a:spcAft>
              <a:buNone/>
            </a:pPr>
            <a:r>
              <a:rPr b="1" dirty="0" sz="4400" lang="en" smtClean="0"/>
              <a:t>MediNurse Website</a:t>
            </a:r>
            <a:endParaRPr b="1" dirty="0" sz="4400"/>
          </a:p>
        </p:txBody>
      </p:sp>
      <p:sp>
        <p:nvSpPr>
          <p:cNvPr id="1048582" name="Google Shape;263;p35"/>
          <p:cNvSpPr txBox="1">
            <a:spLocks noGrp="1"/>
          </p:cNvSpPr>
          <p:nvPr>
            <p:ph type="subTitle" idx="1"/>
          </p:nvPr>
        </p:nvSpPr>
        <p:spPr>
          <a:xfrm>
            <a:off x="5315113" y="2121593"/>
            <a:ext cx="3345667" cy="2479357"/>
          </a:xfrm>
          <a:prstGeom prst="rect"/>
        </p:spPr>
        <p:txBody>
          <a:bodyPr anchor="t" anchorCtr="0" bIns="91425" lIns="91425" rIns="91425" spcFirstLastPara="1" tIns="91425" wrap="square">
            <a:noAutofit/>
          </a:bodyPr>
          <a:p>
            <a:pPr algn="ctr" indent="0" lvl="0" marL="0" rtl="0">
              <a:spcBef>
                <a:spcPts val="0"/>
              </a:spcBef>
              <a:spcAft>
                <a:spcPts val="0"/>
              </a:spcAft>
              <a:buNone/>
            </a:pPr>
            <a:r>
              <a:rPr dirty="0" sz="1800" lang="en" smtClean="0">
                <a:latin typeface="Gill Sans MT" panose="020B0502020104020203" pitchFamily="34" charset="0"/>
              </a:rPr>
              <a:t>Prepared </a:t>
            </a:r>
            <a:r>
              <a:rPr altLang="en" dirty="0" sz="1800" lang="en-US" smtClean="0">
                <a:latin typeface="Gill Sans MT" panose="020B0502020104020203" pitchFamily="34" charset="0"/>
              </a:rPr>
              <a:t>by</a:t>
            </a:r>
            <a:r>
              <a:rPr altLang="en" dirty="0" sz="1800" lang="en-US" smtClean="0">
                <a:latin typeface="Gill Sans MT" panose="020B0502020104020203" pitchFamily="34" charset="0"/>
              </a:rPr>
              <a:t> </a:t>
            </a:r>
            <a:r>
              <a:rPr altLang="en" dirty="0" sz="1800" lang="en-US" smtClean="0">
                <a:latin typeface="Gill Sans MT" panose="020B0502020104020203" pitchFamily="34" charset="0"/>
              </a:rPr>
              <a:t>hady</a:t>
            </a:r>
            <a:r>
              <a:rPr altLang="en" dirty="0" sz="1800" lang="en-US" smtClean="0">
                <a:latin typeface="Gill Sans MT" panose="020B0502020104020203" pitchFamily="34" charset="0"/>
              </a:rPr>
              <a:t> </a:t>
            </a:r>
            <a:r>
              <a:rPr altLang="en" dirty="0" sz="1800" lang="en-US" smtClean="0">
                <a:latin typeface="Gill Sans MT" panose="020B0502020104020203" pitchFamily="34" charset="0"/>
              </a:rPr>
              <a:t>ay</a:t>
            </a:r>
            <a:r>
              <a:rPr altLang="en" dirty="0" sz="1800" lang="en-US" smtClean="0">
                <a:latin typeface="Gill Sans MT" panose="020B0502020104020203" pitchFamily="34" charset="0"/>
              </a:rPr>
              <a:t>o</a:t>
            </a:r>
            <a:r>
              <a:rPr altLang="en" dirty="0" sz="1800" lang="en-US" smtClean="0">
                <a:latin typeface="Gill Sans MT" panose="020B0502020104020203" pitchFamily="34" charset="0"/>
              </a:rPr>
              <a:t>u</a:t>
            </a:r>
            <a:r>
              <a:rPr altLang="en" dirty="0" sz="1800" lang="en-US" smtClean="0">
                <a:latin typeface="Gill Sans MT" panose="020B0502020104020203" pitchFamily="34" charset="0"/>
              </a:rPr>
              <a:t>b</a:t>
            </a:r>
            <a:r>
              <a:rPr altLang="en" dirty="0" sz="1800" lang="en-US" smtClean="0">
                <a:latin typeface="Gill Sans MT" panose="020B0502020104020203" pitchFamily="34" charset="0"/>
              </a:rPr>
              <a:t> </a:t>
            </a:r>
            <a:r>
              <a:rPr altLang="en" dirty="0" sz="1800" lang="en-US" smtClean="0">
                <a:latin typeface="Gill Sans MT" panose="020B0502020104020203" pitchFamily="34" charset="0"/>
              </a:rPr>
              <a:t>and</a:t>
            </a:r>
            <a:r>
              <a:rPr altLang="en" dirty="0" sz="1800" lang="en-US" smtClean="0">
                <a:latin typeface="Gill Sans MT" panose="020B0502020104020203" pitchFamily="34" charset="0"/>
              </a:rPr>
              <a:t> </a:t>
            </a:r>
            <a:r>
              <a:rPr altLang="en" dirty="0" sz="1800" lang="en-US" smtClean="0">
                <a:latin typeface="Gill Sans MT" panose="020B0502020104020203" pitchFamily="34" charset="0"/>
              </a:rPr>
              <a:t>ahmad</a:t>
            </a:r>
            <a:r>
              <a:rPr altLang="en" dirty="0" sz="1800" lang="en-US" smtClean="0">
                <a:latin typeface="Gill Sans MT" panose="020B0502020104020203" pitchFamily="34" charset="0"/>
              </a:rPr>
              <a:t> </a:t>
            </a:r>
            <a:r>
              <a:rPr altLang="en" dirty="0" sz="1800" lang="en-US" smtClean="0">
                <a:latin typeface="Gill Sans MT" panose="020B0502020104020203" pitchFamily="34" charset="0"/>
              </a:rPr>
              <a:t>m</a:t>
            </a:r>
            <a:r>
              <a:rPr altLang="en" dirty="0" sz="1800" lang="en-US" smtClean="0">
                <a:latin typeface="Gill Sans MT" panose="020B0502020104020203" pitchFamily="34" charset="0"/>
              </a:rPr>
              <a:t>a</a:t>
            </a:r>
            <a:r>
              <a:rPr altLang="en" dirty="0" sz="1800" lang="en-US" smtClean="0">
                <a:latin typeface="Gill Sans MT" panose="020B0502020104020203" pitchFamily="34" charset="0"/>
              </a:rPr>
              <a:t>k</a:t>
            </a:r>
            <a:r>
              <a:rPr altLang="en" dirty="0" sz="1800" lang="en-US" smtClean="0">
                <a:latin typeface="Gill Sans MT" panose="020B0502020104020203" pitchFamily="34" charset="0"/>
              </a:rPr>
              <a:t>i</a:t>
            </a:r>
            <a:r>
              <a:rPr altLang="en" dirty="0" sz="1800" lang="en-US" smtClean="0">
                <a:latin typeface="Gill Sans MT" panose="020B0502020104020203" pitchFamily="34" charset="0"/>
              </a:rPr>
              <a:t>i</a:t>
            </a:r>
            <a:endParaRPr altLang="en-US" lang="zh-CN"/>
          </a:p>
          <a:p>
            <a:pPr algn="ctr" indent="0" marL="0"/>
            <a:r>
              <a:rPr dirty="0" sz="1800" lang="en" smtClean="0">
                <a:latin typeface="Gill Sans MT" panose="020B0502020104020203" pitchFamily="34" charset="0"/>
              </a:rPr>
              <a:t>To Dr . </a:t>
            </a:r>
            <a:r>
              <a:rPr altLang="en" b="1" dirty="0" sz="1800" lang="en-US" err="1" smtClean="0">
                <a:latin typeface="Gill Sans MT" panose="020B0502020104020203" pitchFamily="34" charset="0"/>
              </a:rPr>
              <a:t>Ali</a:t>
            </a:r>
            <a:r>
              <a:rPr altLang="en" b="1" dirty="0" sz="1800" lang="en-US" err="1" smtClean="0">
                <a:latin typeface="Gill Sans MT" panose="020B0502020104020203" pitchFamily="34" charset="0"/>
              </a:rPr>
              <a:t> </a:t>
            </a:r>
            <a:r>
              <a:rPr altLang="en" b="1" dirty="0" sz="1800" lang="en-US" err="1" smtClean="0">
                <a:latin typeface="Gill Sans MT" panose="020B0502020104020203" pitchFamily="34" charset="0"/>
              </a:rPr>
              <a:t>c</a:t>
            </a:r>
            <a:r>
              <a:rPr altLang="en" b="1" dirty="0" sz="1800" lang="en-US" err="1" smtClean="0">
                <a:latin typeface="Gill Sans MT" panose="020B0502020104020203" pitchFamily="34" charset="0"/>
              </a:rPr>
              <a:t>h</a:t>
            </a:r>
            <a:r>
              <a:rPr altLang="en" b="1" dirty="0" sz="1800" lang="en-US" err="1" smtClean="0">
                <a:latin typeface="Gill Sans MT" panose="020B0502020104020203" pitchFamily="34" charset="0"/>
              </a:rPr>
              <a:t>o</a:t>
            </a:r>
            <a:r>
              <a:rPr altLang="en" b="1" dirty="0" sz="1800" lang="en-US" err="1" smtClean="0">
                <a:latin typeface="Gill Sans MT" panose="020B0502020104020203" pitchFamily="34" charset="0"/>
              </a:rPr>
              <a:t>u</a:t>
            </a:r>
            <a:r>
              <a:rPr altLang="en" b="1" dirty="0" sz="1800" lang="en-US" err="1" smtClean="0">
                <a:latin typeface="Gill Sans MT" panose="020B0502020104020203" pitchFamily="34" charset="0"/>
              </a:rPr>
              <a:t>m</a:t>
            </a:r>
            <a:r>
              <a:rPr altLang="en" b="1" dirty="0" sz="1800" lang="en-US" err="1" smtClean="0">
                <a:latin typeface="Gill Sans MT" panose="020B0502020104020203" pitchFamily="34" charset="0"/>
              </a:rPr>
              <a:t>a</a:t>
            </a:r>
            <a:r>
              <a:rPr altLang="en" b="1" dirty="0" sz="1800" lang="en-US" err="1" smtClean="0">
                <a:latin typeface="Gill Sans MT" panose="020B0502020104020203" pitchFamily="34" charset="0"/>
              </a:rPr>
              <a:t>n</a:t>
            </a:r>
            <a:endParaRPr dirty="0" sz="1800" lang="en-US">
              <a:latin typeface="Gill Sans MT" panose="020B0502020104020203" pitchFamily="34" charset="0"/>
            </a:endParaRPr>
          </a:p>
          <a:p>
            <a:pPr algn="ctr" indent="0" marL="0"/>
            <a:endParaRPr dirty="0" sz="1800" lang="en-US">
              <a:latin typeface="Gill Sans MT" panose="020B0502020104020203" pitchFamily="34" charset="0"/>
            </a:endParaRPr>
          </a:p>
          <a:p>
            <a:pPr algn="ctr" indent="0" marL="0"/>
            <a:endParaRPr dirty="0" sz="1800" lang="en" smtClean="0">
              <a:latin typeface="Gill Sans MT" panose="020B0502020104020203" pitchFamily="34" charset="0"/>
            </a:endParaRPr>
          </a:p>
          <a:p>
            <a:pPr algn="ctr" indent="0" lvl="0" marL="0" rtl="0">
              <a:spcBef>
                <a:spcPts val="0"/>
              </a:spcBef>
              <a:spcAft>
                <a:spcPts val="0"/>
              </a:spcAft>
              <a:buNone/>
            </a:pPr>
            <a:r>
              <a:rPr dirty="0" sz="1800" lang="en" smtClean="0">
                <a:latin typeface="Gill Sans MT" panose="020B0502020104020203" pitchFamily="34" charset="0"/>
              </a:rPr>
              <a:t>Senior Project </a:t>
            </a:r>
          </a:p>
          <a:p>
            <a:pPr algn="ctr" indent="0" lvl="0" marL="0" rtl="0">
              <a:spcBef>
                <a:spcPts val="0"/>
              </a:spcBef>
              <a:spcAft>
                <a:spcPts val="0"/>
              </a:spcAft>
              <a:buNone/>
            </a:pPr>
            <a:r>
              <a:rPr dirty="0" sz="1800" lang="en" smtClean="0">
                <a:latin typeface="Gill Sans MT" panose="020B0502020104020203" pitchFamily="34" charset="0"/>
              </a:rPr>
              <a:t>Spring 2024</a:t>
            </a:r>
            <a:endParaRPr dirty="0" sz="1800">
              <a:latin typeface="Gill Sans MT" panose="020B0502020104020203" pitchFamily="34" charset="0"/>
            </a:endParaRPr>
          </a:p>
        </p:txBody>
      </p:sp>
      <p:grpSp>
        <p:nvGrpSpPr>
          <p:cNvPr id="31" name="Google Shape;264;p35"/>
          <p:cNvGrpSpPr/>
          <p:nvPr/>
        </p:nvGrpSpPr>
        <p:grpSpPr>
          <a:xfrm>
            <a:off x="316599" y="1608692"/>
            <a:ext cx="4255411" cy="3394826"/>
            <a:chOff x="-132051" y="1608692"/>
            <a:chExt cx="4255411" cy="3394826"/>
          </a:xfrm>
        </p:grpSpPr>
        <p:sp>
          <p:nvSpPr>
            <p:cNvPr id="1048583" name="Google Shape;265;p35"/>
            <p:cNvSpPr/>
            <p:nvPr/>
          </p:nvSpPr>
          <p:spPr>
            <a:xfrm flipH="1">
              <a:off x="2420184" y="1617801"/>
              <a:ext cx="832070" cy="838576"/>
            </a:xfrm>
            <a:custGeom>
              <a:avLst/>
              <a:ah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4" name="Google Shape;266;p35"/>
            <p:cNvSpPr/>
            <p:nvPr/>
          </p:nvSpPr>
          <p:spPr>
            <a:xfrm flipH="1">
              <a:off x="2536364" y="1683084"/>
              <a:ext cx="667150" cy="738085"/>
            </a:xfrm>
            <a:custGeom>
              <a:avLst/>
              <a:ah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5" name="Google Shape;267;p35"/>
            <p:cNvSpPr/>
            <p:nvPr/>
          </p:nvSpPr>
          <p:spPr>
            <a:xfrm flipH="1">
              <a:off x="3103915" y="4761679"/>
              <a:ext cx="530597" cy="205629"/>
            </a:xfrm>
            <a:custGeom>
              <a:avLst/>
              <a:ah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6" name="Google Shape;268;p35"/>
            <p:cNvSpPr/>
            <p:nvPr/>
          </p:nvSpPr>
          <p:spPr>
            <a:xfrm flipH="1">
              <a:off x="3102317" y="4856444"/>
              <a:ext cx="529519" cy="113540"/>
            </a:xfrm>
            <a:custGeom>
              <a:avLst/>
              <a:ah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7" name="Google Shape;269;p35"/>
            <p:cNvSpPr/>
            <p:nvPr/>
          </p:nvSpPr>
          <p:spPr>
            <a:xfrm flipH="1">
              <a:off x="2996287" y="2912396"/>
              <a:ext cx="420329" cy="1923192"/>
            </a:xfrm>
            <a:custGeom>
              <a:avLst/>
              <a:ah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8" name="Google Shape;270;p35"/>
            <p:cNvSpPr/>
            <p:nvPr/>
          </p:nvSpPr>
          <p:spPr>
            <a:xfrm flipH="1">
              <a:off x="2996287" y="2912359"/>
              <a:ext cx="411778" cy="272585"/>
            </a:xfrm>
            <a:custGeom>
              <a:avLst/>
              <a:ah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9" name="Google Shape;271;p35"/>
            <p:cNvSpPr/>
            <p:nvPr/>
          </p:nvSpPr>
          <p:spPr>
            <a:xfrm flipH="1">
              <a:off x="2744112" y="4761679"/>
              <a:ext cx="529556" cy="205629"/>
            </a:xfrm>
            <a:custGeom>
              <a:avLst/>
              <a:ah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0" name="Google Shape;272;p35"/>
            <p:cNvSpPr/>
            <p:nvPr/>
          </p:nvSpPr>
          <p:spPr>
            <a:xfrm flipH="1">
              <a:off x="2744112" y="4856444"/>
              <a:ext cx="529556" cy="110863"/>
            </a:xfrm>
            <a:custGeom>
              <a:avLst/>
              <a:ah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1" name="Google Shape;273;p35"/>
            <p:cNvSpPr/>
            <p:nvPr/>
          </p:nvSpPr>
          <p:spPr>
            <a:xfrm flipH="1">
              <a:off x="2678270" y="2912396"/>
              <a:ext cx="409622" cy="1923192"/>
            </a:xfrm>
            <a:custGeom>
              <a:avLst/>
              <a:ah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2" name="Google Shape;274;p35"/>
            <p:cNvSpPr/>
            <p:nvPr/>
          </p:nvSpPr>
          <p:spPr>
            <a:xfrm flipH="1">
              <a:off x="2678270" y="2912359"/>
              <a:ext cx="409622" cy="272585"/>
            </a:xfrm>
            <a:custGeom>
              <a:avLst/>
              <a:ah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3" name="Google Shape;275;p35"/>
            <p:cNvSpPr/>
            <p:nvPr/>
          </p:nvSpPr>
          <p:spPr>
            <a:xfrm flipH="1">
              <a:off x="3343227" y="2144085"/>
              <a:ext cx="599710" cy="525207"/>
            </a:xfrm>
            <a:custGeom>
              <a:avLst/>
              <a:ah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4" name="Google Shape;276;p35"/>
            <p:cNvSpPr/>
            <p:nvPr/>
          </p:nvSpPr>
          <p:spPr>
            <a:xfrm flipH="1">
              <a:off x="3882375" y="2115161"/>
              <a:ext cx="240985" cy="118373"/>
            </a:xfrm>
            <a:custGeom>
              <a:avLst/>
              <a:ah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5" name="Google Shape;277;p35"/>
            <p:cNvSpPr/>
            <p:nvPr/>
          </p:nvSpPr>
          <p:spPr>
            <a:xfrm flipH="1">
              <a:off x="3880776" y="2073411"/>
              <a:ext cx="127482" cy="89003"/>
            </a:xfrm>
            <a:custGeom>
              <a:avLst/>
              <a:ah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6" name="Google Shape;278;p35"/>
            <p:cNvSpPr/>
            <p:nvPr/>
          </p:nvSpPr>
          <p:spPr>
            <a:xfrm flipH="1">
              <a:off x="3958403" y="2148175"/>
              <a:ext cx="75545" cy="90341"/>
            </a:xfrm>
            <a:custGeom>
              <a:avLst/>
              <a:ah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7" name="Google Shape;279;p35"/>
            <p:cNvSpPr/>
            <p:nvPr/>
          </p:nvSpPr>
          <p:spPr>
            <a:xfrm flipH="1">
              <a:off x="3958403" y="2167247"/>
              <a:ext cx="74987" cy="13830"/>
            </a:xfrm>
            <a:custGeom>
              <a:avLst/>
              <a:ah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8" name="Google Shape;280;p35"/>
            <p:cNvSpPr/>
            <p:nvPr/>
          </p:nvSpPr>
          <p:spPr>
            <a:xfrm flipH="1">
              <a:off x="3990524" y="2208886"/>
              <a:ext cx="43423" cy="11785"/>
            </a:xfrm>
            <a:custGeom>
              <a:avLst/>
              <a:ah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9" name="Google Shape;281;p35"/>
            <p:cNvSpPr/>
            <p:nvPr/>
          </p:nvSpPr>
          <p:spPr>
            <a:xfrm flipH="1">
              <a:off x="3082501" y="2071255"/>
              <a:ext cx="466355" cy="449773"/>
            </a:xfrm>
            <a:custGeom>
              <a:avLst/>
              <a:ah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0" name="Google Shape;282;p35"/>
            <p:cNvSpPr/>
            <p:nvPr/>
          </p:nvSpPr>
          <p:spPr>
            <a:xfrm flipH="1">
              <a:off x="2678270" y="2050324"/>
              <a:ext cx="763514" cy="1050041"/>
            </a:xfrm>
            <a:custGeom>
              <a:avLst/>
              <a:ah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1" name="Google Shape;283;p35"/>
            <p:cNvSpPr/>
            <p:nvPr/>
          </p:nvSpPr>
          <p:spPr>
            <a:xfrm flipH="1">
              <a:off x="2854417" y="2050361"/>
              <a:ext cx="345379" cy="254926"/>
            </a:xfrm>
            <a:custGeom>
              <a:avLst/>
              <a:ah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2" name="Google Shape;284;p35"/>
            <p:cNvSpPr/>
            <p:nvPr/>
          </p:nvSpPr>
          <p:spPr>
            <a:xfrm flipH="1">
              <a:off x="2879029" y="2319154"/>
              <a:ext cx="152093" cy="174139"/>
            </a:xfrm>
            <a:custGeom>
              <a:avLst/>
              <a:ah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3" name="Google Shape;285;p35"/>
            <p:cNvSpPr/>
            <p:nvPr/>
          </p:nvSpPr>
          <p:spPr>
            <a:xfrm flipH="1">
              <a:off x="2274560" y="2309005"/>
              <a:ext cx="547216" cy="882371"/>
            </a:xfrm>
            <a:custGeom>
              <a:avLst/>
              <a:ah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4" name="Google Shape;286;p35"/>
            <p:cNvSpPr/>
            <p:nvPr/>
          </p:nvSpPr>
          <p:spPr>
            <a:xfrm flipH="1">
              <a:off x="2408956" y="2098580"/>
              <a:ext cx="466912" cy="449773"/>
            </a:xfrm>
            <a:custGeom>
              <a:avLst/>
              <a:ah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5" name="Google Shape;287;p35"/>
            <p:cNvSpPr/>
            <p:nvPr/>
          </p:nvSpPr>
          <p:spPr>
            <a:xfrm flipH="1">
              <a:off x="2897766" y="1683084"/>
              <a:ext cx="336270" cy="560079"/>
            </a:xfrm>
            <a:custGeom>
              <a:avLst/>
              <a:ah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6" name="Google Shape;288;p35"/>
            <p:cNvSpPr/>
            <p:nvPr/>
          </p:nvSpPr>
          <p:spPr>
            <a:xfrm flipH="1">
              <a:off x="3146744" y="1892989"/>
              <a:ext cx="44464" cy="28775"/>
            </a:xfrm>
            <a:custGeom>
              <a:avLst/>
              <a:ah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289;p35"/>
            <p:cNvSpPr/>
            <p:nvPr/>
          </p:nvSpPr>
          <p:spPr>
            <a:xfrm flipH="1">
              <a:off x="3001640" y="1770117"/>
              <a:ext cx="219570" cy="94394"/>
            </a:xfrm>
            <a:custGeom>
              <a:avLst/>
              <a:ah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290;p35"/>
            <p:cNvSpPr/>
            <p:nvPr/>
          </p:nvSpPr>
          <p:spPr>
            <a:xfrm flipH="1">
              <a:off x="2897766" y="1846405"/>
              <a:ext cx="261321" cy="396758"/>
            </a:xfrm>
            <a:custGeom>
              <a:avLst/>
              <a:ah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291;p35"/>
            <p:cNvSpPr/>
            <p:nvPr/>
          </p:nvSpPr>
          <p:spPr>
            <a:xfrm flipH="1">
              <a:off x="2955057" y="1790490"/>
              <a:ext cx="35913" cy="59707"/>
            </a:xfrm>
            <a:custGeom>
              <a:avLst/>
              <a:ah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0" name="Google Shape;292;p35"/>
            <p:cNvSpPr/>
            <p:nvPr/>
          </p:nvSpPr>
          <p:spPr>
            <a:xfrm flipH="1">
              <a:off x="3137635" y="1740263"/>
              <a:ext cx="45542" cy="18886"/>
            </a:xfrm>
            <a:custGeom>
              <a:avLst/>
              <a:ah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1" name="Google Shape;293;p35"/>
            <p:cNvSpPr/>
            <p:nvPr/>
          </p:nvSpPr>
          <p:spPr>
            <a:xfrm flipH="1">
              <a:off x="1477883" y="1608692"/>
              <a:ext cx="622723" cy="706707"/>
            </a:xfrm>
            <a:custGeom>
              <a:avLst/>
              <a:ah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2" name="Google Shape;294;p35"/>
            <p:cNvSpPr/>
            <p:nvPr/>
          </p:nvSpPr>
          <p:spPr>
            <a:xfrm flipH="1">
              <a:off x="1627783" y="1680742"/>
              <a:ext cx="436389" cy="443044"/>
            </a:xfrm>
            <a:custGeom>
              <a:avLst/>
              <a:ah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3" name="Google Shape;295;p35"/>
            <p:cNvSpPr/>
            <p:nvPr/>
          </p:nvSpPr>
          <p:spPr>
            <a:xfrm flipH="1">
              <a:off x="1882895" y="2098506"/>
              <a:ext cx="929252" cy="619637"/>
            </a:xfrm>
            <a:custGeom>
              <a:avLst/>
              <a:ah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296;p35"/>
            <p:cNvSpPr/>
            <p:nvPr/>
          </p:nvSpPr>
          <p:spPr>
            <a:xfrm flipH="1">
              <a:off x="1860700" y="2064786"/>
              <a:ext cx="431036" cy="529073"/>
            </a:xfrm>
            <a:custGeom>
              <a:avLst/>
              <a:ah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5" name="Google Shape;297;p35"/>
            <p:cNvSpPr/>
            <p:nvPr/>
          </p:nvSpPr>
          <p:spPr>
            <a:xfrm flipH="1">
              <a:off x="1523388" y="4761679"/>
              <a:ext cx="529556" cy="205629"/>
            </a:xfrm>
            <a:custGeom>
              <a:avLst/>
              <a:ah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6" name="Google Shape;298;p35"/>
            <p:cNvSpPr/>
            <p:nvPr/>
          </p:nvSpPr>
          <p:spPr>
            <a:xfrm flipH="1">
              <a:off x="1523388" y="4856444"/>
              <a:ext cx="529556" cy="110863"/>
            </a:xfrm>
            <a:custGeom>
              <a:avLst/>
              <a:ah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299;p35"/>
            <p:cNvSpPr/>
            <p:nvPr/>
          </p:nvSpPr>
          <p:spPr>
            <a:xfrm flipH="1">
              <a:off x="1457547" y="2912396"/>
              <a:ext cx="409622" cy="1923192"/>
            </a:xfrm>
            <a:custGeom>
              <a:avLst/>
              <a:ah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300;p35"/>
            <p:cNvSpPr/>
            <p:nvPr/>
          </p:nvSpPr>
          <p:spPr>
            <a:xfrm flipH="1">
              <a:off x="1457547" y="2912359"/>
              <a:ext cx="409622" cy="281694"/>
            </a:xfrm>
            <a:custGeom>
              <a:avLst/>
              <a:ah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301;p35"/>
            <p:cNvSpPr/>
            <p:nvPr/>
          </p:nvSpPr>
          <p:spPr>
            <a:xfrm flipH="1">
              <a:off x="1982791" y="4761679"/>
              <a:ext cx="537549" cy="205629"/>
            </a:xfrm>
            <a:custGeom>
              <a:avLst/>
              <a:ah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0" name="Google Shape;302;p35"/>
            <p:cNvSpPr/>
            <p:nvPr/>
          </p:nvSpPr>
          <p:spPr>
            <a:xfrm flipH="1">
              <a:off x="1987066" y="4856444"/>
              <a:ext cx="533274" cy="110863"/>
            </a:xfrm>
            <a:custGeom>
              <a:avLst/>
              <a:ah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1" name="Google Shape;303;p35"/>
            <p:cNvSpPr/>
            <p:nvPr/>
          </p:nvSpPr>
          <p:spPr>
            <a:xfrm flipH="1">
              <a:off x="1776121" y="2999651"/>
              <a:ext cx="486170" cy="1834338"/>
            </a:xfrm>
            <a:custGeom>
              <a:avLst/>
              <a:ah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2" name="Google Shape;304;p35"/>
            <p:cNvSpPr/>
            <p:nvPr/>
          </p:nvSpPr>
          <p:spPr>
            <a:xfrm flipH="1">
              <a:off x="1776121" y="2999651"/>
              <a:ext cx="386572" cy="194401"/>
            </a:xfrm>
            <a:custGeom>
              <a:avLst/>
              <a:ah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3" name="Google Shape;305;p35"/>
            <p:cNvSpPr/>
            <p:nvPr/>
          </p:nvSpPr>
          <p:spPr>
            <a:xfrm flipH="1">
              <a:off x="1457547" y="2050324"/>
              <a:ext cx="763514" cy="1050041"/>
            </a:xfrm>
            <a:custGeom>
              <a:avLst/>
              <a:ah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4" name="Google Shape;306;p35"/>
            <p:cNvSpPr/>
            <p:nvPr/>
          </p:nvSpPr>
          <p:spPr>
            <a:xfrm flipH="1">
              <a:off x="1633694" y="2050361"/>
              <a:ext cx="345379" cy="254926"/>
            </a:xfrm>
            <a:custGeom>
              <a:avLst/>
              <a:ah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5" name="Google Shape;307;p35"/>
            <p:cNvSpPr/>
            <p:nvPr/>
          </p:nvSpPr>
          <p:spPr>
            <a:xfrm flipH="1">
              <a:off x="1658306" y="2319154"/>
              <a:ext cx="152093" cy="174139"/>
            </a:xfrm>
            <a:custGeom>
              <a:avLst/>
              <a:ah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6" name="Google Shape;308;p35"/>
            <p:cNvSpPr/>
            <p:nvPr/>
          </p:nvSpPr>
          <p:spPr>
            <a:xfrm flipH="1">
              <a:off x="1677601" y="1683084"/>
              <a:ext cx="335713" cy="560079"/>
            </a:xfrm>
            <a:custGeom>
              <a:avLst/>
              <a:ah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7" name="Google Shape;309;p35"/>
            <p:cNvSpPr/>
            <p:nvPr/>
          </p:nvSpPr>
          <p:spPr>
            <a:xfrm flipH="1">
              <a:off x="1677601" y="1846405"/>
              <a:ext cx="260763" cy="396758"/>
            </a:xfrm>
            <a:custGeom>
              <a:avLst/>
              <a:ah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8" name="Google Shape;310;p35"/>
            <p:cNvSpPr/>
            <p:nvPr/>
          </p:nvSpPr>
          <p:spPr>
            <a:xfrm flipH="1">
              <a:off x="1734334" y="1790490"/>
              <a:ext cx="36471" cy="59707"/>
            </a:xfrm>
            <a:custGeom>
              <a:avLst/>
              <a:ah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9" name="Google Shape;311;p35"/>
            <p:cNvSpPr/>
            <p:nvPr/>
          </p:nvSpPr>
          <p:spPr>
            <a:xfrm flipH="1">
              <a:off x="2416466" y="1943290"/>
              <a:ext cx="492044" cy="734627"/>
            </a:xfrm>
            <a:custGeom>
              <a:avLst/>
              <a:ah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312;p35"/>
            <p:cNvSpPr/>
            <p:nvPr/>
          </p:nvSpPr>
          <p:spPr>
            <a:xfrm flipH="1">
              <a:off x="2465689" y="2009168"/>
              <a:ext cx="368950" cy="574504"/>
            </a:xfrm>
            <a:custGeom>
              <a:avLst/>
              <a:ah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1" name="Google Shape;313;p35"/>
            <p:cNvSpPr/>
            <p:nvPr/>
          </p:nvSpPr>
          <p:spPr>
            <a:xfrm flipH="1">
              <a:off x="2758574" y="2220113"/>
              <a:ext cx="124768" cy="152614"/>
            </a:xfrm>
            <a:custGeom>
              <a:avLst/>
              <a:ah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2" name="Google Shape;314;p35"/>
            <p:cNvSpPr/>
            <p:nvPr/>
          </p:nvSpPr>
          <p:spPr>
            <a:xfrm flipH="1">
              <a:off x="2769281" y="2258183"/>
              <a:ext cx="72868" cy="11748"/>
            </a:xfrm>
            <a:custGeom>
              <a:avLst/>
              <a:ah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3" name="Google Shape;315;p35"/>
            <p:cNvSpPr/>
            <p:nvPr/>
          </p:nvSpPr>
          <p:spPr>
            <a:xfrm flipH="1">
              <a:off x="2781066" y="2304172"/>
              <a:ext cx="61603" cy="14016"/>
            </a:xfrm>
            <a:custGeom>
              <a:avLst/>
              <a:ah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4" name="Google Shape;316;p35"/>
            <p:cNvSpPr/>
            <p:nvPr/>
          </p:nvSpPr>
          <p:spPr>
            <a:xfrm flipH="1">
              <a:off x="2765005" y="2335289"/>
              <a:ext cx="80861" cy="23533"/>
            </a:xfrm>
            <a:custGeom>
              <a:avLst/>
              <a:ah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5" name="Google Shape;317;p35"/>
            <p:cNvSpPr/>
            <p:nvPr/>
          </p:nvSpPr>
          <p:spPr>
            <a:xfrm flipH="1">
              <a:off x="1628861" y="2189591"/>
              <a:ext cx="871143" cy="609897"/>
            </a:xfrm>
            <a:custGeom>
              <a:avLst/>
              <a:ah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6" name="Google Shape;318;p35"/>
            <p:cNvSpPr/>
            <p:nvPr/>
          </p:nvSpPr>
          <p:spPr>
            <a:xfrm flipH="1">
              <a:off x="1407209" y="2121593"/>
              <a:ext cx="493680" cy="593799"/>
            </a:xfrm>
            <a:custGeom>
              <a:avLst/>
              <a:ah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7" name="Google Shape;319;p35"/>
            <p:cNvSpPr/>
            <p:nvPr/>
          </p:nvSpPr>
          <p:spPr>
            <a:xfrm flipH="1">
              <a:off x="555398" y="2114083"/>
              <a:ext cx="724441" cy="1034984"/>
            </a:xfrm>
            <a:custGeom>
              <a:avLst/>
              <a:ah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8" name="Google Shape;320;p35"/>
            <p:cNvSpPr/>
            <p:nvPr/>
          </p:nvSpPr>
          <p:spPr>
            <a:xfrm flipH="1">
              <a:off x="1147003" y="3031996"/>
              <a:ext cx="186891" cy="144397"/>
            </a:xfrm>
            <a:custGeom>
              <a:avLst/>
              <a:ah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9" name="Google Shape;321;p35"/>
            <p:cNvSpPr/>
            <p:nvPr/>
          </p:nvSpPr>
          <p:spPr>
            <a:xfrm flipH="1">
              <a:off x="500226" y="4761679"/>
              <a:ext cx="530634" cy="205629"/>
            </a:xfrm>
            <a:custGeom>
              <a:avLst/>
              <a:ah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0" name="Google Shape;322;p35"/>
            <p:cNvSpPr/>
            <p:nvPr/>
          </p:nvSpPr>
          <p:spPr>
            <a:xfrm flipH="1">
              <a:off x="500784" y="4856444"/>
              <a:ext cx="530077" cy="110863"/>
            </a:xfrm>
            <a:custGeom>
              <a:avLst/>
              <a:ah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1" name="Google Shape;323;p35"/>
            <p:cNvSpPr/>
            <p:nvPr/>
          </p:nvSpPr>
          <p:spPr>
            <a:xfrm flipH="1">
              <a:off x="392635" y="2912396"/>
              <a:ext cx="413897" cy="1923192"/>
            </a:xfrm>
            <a:custGeom>
              <a:avLst/>
              <a:ah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2" name="Google Shape;324;p35"/>
            <p:cNvSpPr/>
            <p:nvPr/>
          </p:nvSpPr>
          <p:spPr>
            <a:xfrm flipH="1">
              <a:off x="392635" y="2912359"/>
              <a:ext cx="413377" cy="413934"/>
            </a:xfrm>
            <a:custGeom>
              <a:avLst/>
              <a:ah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3" name="Google Shape;325;p35"/>
            <p:cNvSpPr/>
            <p:nvPr/>
          </p:nvSpPr>
          <p:spPr>
            <a:xfrm flipH="1">
              <a:off x="-132051" y="4578580"/>
              <a:ext cx="445684" cy="424939"/>
            </a:xfrm>
            <a:custGeom>
              <a:avLst/>
              <a:ah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4" name="Google Shape;326;p35"/>
            <p:cNvSpPr/>
            <p:nvPr/>
          </p:nvSpPr>
          <p:spPr>
            <a:xfrm flipH="1">
              <a:off x="-132051" y="4663159"/>
              <a:ext cx="445684" cy="340360"/>
            </a:xfrm>
            <a:custGeom>
              <a:avLst/>
              <a:ah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5" name="Google Shape;327;p35"/>
            <p:cNvSpPr/>
            <p:nvPr/>
          </p:nvSpPr>
          <p:spPr>
            <a:xfrm flipH="1">
              <a:off x="-86026" y="3008760"/>
              <a:ext cx="691241" cy="1695108"/>
            </a:xfrm>
            <a:custGeom>
              <a:avLst/>
              <a:ah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328;p35"/>
            <p:cNvSpPr/>
            <p:nvPr/>
          </p:nvSpPr>
          <p:spPr>
            <a:xfrm flipH="1">
              <a:off x="131351" y="3008760"/>
              <a:ext cx="414975" cy="317533"/>
            </a:xfrm>
            <a:custGeom>
              <a:avLst/>
              <a:ah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7" name="Google Shape;329;p35"/>
            <p:cNvSpPr/>
            <p:nvPr/>
          </p:nvSpPr>
          <p:spPr>
            <a:xfrm flipH="1">
              <a:off x="236303" y="1648286"/>
              <a:ext cx="488326" cy="442933"/>
            </a:xfrm>
            <a:custGeom>
              <a:avLst/>
              <a:ah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8" name="Google Shape;330;p35"/>
            <p:cNvSpPr/>
            <p:nvPr/>
          </p:nvSpPr>
          <p:spPr>
            <a:xfrm flipH="1">
              <a:off x="86924" y="2097948"/>
              <a:ext cx="767269" cy="1113764"/>
            </a:xfrm>
            <a:custGeom>
              <a:avLst/>
              <a:ah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9" name="Google Shape;331;p35"/>
            <p:cNvSpPr/>
            <p:nvPr/>
          </p:nvSpPr>
          <p:spPr>
            <a:xfrm flipH="1">
              <a:off x="276455" y="2098023"/>
              <a:ext cx="337869" cy="227080"/>
            </a:xfrm>
            <a:custGeom>
              <a:avLst/>
              <a:ah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332;p35"/>
            <p:cNvSpPr/>
            <p:nvPr/>
          </p:nvSpPr>
          <p:spPr>
            <a:xfrm flipH="1">
              <a:off x="296271" y="2386631"/>
              <a:ext cx="152056" cy="174660"/>
            </a:xfrm>
            <a:custGeom>
              <a:avLst/>
              <a:ah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1" name="Google Shape;333;p35"/>
            <p:cNvSpPr/>
            <p:nvPr/>
          </p:nvSpPr>
          <p:spPr>
            <a:xfrm flipH="1">
              <a:off x="315529" y="1776809"/>
              <a:ext cx="335750" cy="514016"/>
            </a:xfrm>
            <a:custGeom>
              <a:avLst/>
              <a:ah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334;p35"/>
            <p:cNvSpPr/>
            <p:nvPr/>
          </p:nvSpPr>
          <p:spPr>
            <a:xfrm flipH="1">
              <a:off x="315529" y="1894067"/>
              <a:ext cx="262399" cy="396758"/>
            </a:xfrm>
            <a:custGeom>
              <a:avLst/>
              <a:ah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3" name="Google Shape;335;p35"/>
            <p:cNvSpPr/>
            <p:nvPr/>
          </p:nvSpPr>
          <p:spPr>
            <a:xfrm flipH="1">
              <a:off x="372299" y="1838301"/>
              <a:ext cx="36434" cy="59521"/>
            </a:xfrm>
            <a:custGeom>
              <a:avLst/>
              <a:ah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4" name="Google Shape;336;p35"/>
            <p:cNvSpPr/>
            <p:nvPr/>
          </p:nvSpPr>
          <p:spPr>
            <a:xfrm flipH="1">
              <a:off x="276455" y="2098580"/>
              <a:ext cx="341066" cy="538665"/>
            </a:xfrm>
            <a:custGeom>
              <a:avLst/>
              <a:ah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337;p35"/>
            <p:cNvSpPr/>
            <p:nvPr/>
          </p:nvSpPr>
          <p:spPr>
            <a:xfrm flipH="1">
              <a:off x="466506" y="2600774"/>
              <a:ext cx="104432" cy="125883"/>
            </a:xfrm>
            <a:custGeom>
              <a:avLst/>
              <a:ahLst/>
              <a:rect l="l" t="t" r="r" b="b"/>
              <a:pathLst>
                <a:path w="2809" h="3386" extrusionOk="0">
                  <a:moveTo>
                    <a:pt x="245" y="1"/>
                  </a:moveTo>
                  <a:lnTo>
                    <a:pt x="0" y="3385"/>
                  </a:lnTo>
                  <a:lnTo>
                    <a:pt x="2808" y="3385"/>
                  </a:lnTo>
                  <a:lnTo>
                    <a:pt x="2808"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6" name="Google Shape;338;p35"/>
            <p:cNvSpPr/>
            <p:nvPr/>
          </p:nvSpPr>
          <p:spPr>
            <a:xfrm flipH="1">
              <a:off x="487400" y="2625423"/>
              <a:ext cx="63202" cy="76065"/>
            </a:xfrm>
            <a:custGeom>
              <a:avLst/>
              <a:ahLst/>
              <a:rect l="l" t="t" r="r" b="b"/>
              <a:pathLst>
                <a:path w="1700" h="2046" extrusionOk="0">
                  <a:moveTo>
                    <a:pt x="159" y="0"/>
                  </a:moveTo>
                  <a:lnTo>
                    <a:pt x="0" y="2045"/>
                  </a:lnTo>
                  <a:lnTo>
                    <a:pt x="1700" y="2045"/>
                  </a:lnTo>
                  <a:lnTo>
                    <a:pt x="1700" y="0"/>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7" name="Google Shape;339;p35"/>
            <p:cNvSpPr/>
            <p:nvPr/>
          </p:nvSpPr>
          <p:spPr>
            <a:xfrm flipH="1">
              <a:off x="2323299" y="3069248"/>
              <a:ext cx="234516" cy="337349"/>
            </a:xfrm>
            <a:custGeom>
              <a:avLst/>
              <a:ah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8" name="Google Shape;340;p35"/>
            <p:cNvSpPr/>
            <p:nvPr/>
          </p:nvSpPr>
          <p:spPr>
            <a:xfrm flipH="1">
              <a:off x="2376277" y="3069248"/>
              <a:ext cx="129080" cy="43944"/>
            </a:xfrm>
            <a:custGeom>
              <a:avLst/>
              <a:ahLst/>
              <a:rect l="l" t="t" r="r" b="b"/>
              <a:pathLst>
                <a:path w="3472" h="1182" extrusionOk="0">
                  <a:moveTo>
                    <a:pt x="0" y="1"/>
                  </a:moveTo>
                  <a:lnTo>
                    <a:pt x="0" y="1182"/>
                  </a:lnTo>
                  <a:lnTo>
                    <a:pt x="3471" y="1182"/>
                  </a:lnTo>
                  <a:lnTo>
                    <a:pt x="3471"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9" name="Google Shape;341;p35"/>
            <p:cNvSpPr/>
            <p:nvPr/>
          </p:nvSpPr>
          <p:spPr>
            <a:xfrm flipH="1">
              <a:off x="2354343" y="3049990"/>
              <a:ext cx="172429" cy="39668"/>
            </a:xfrm>
            <a:custGeom>
              <a:avLst/>
              <a:ah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0" name="Google Shape;342;p35"/>
            <p:cNvSpPr/>
            <p:nvPr/>
          </p:nvSpPr>
          <p:spPr>
            <a:xfrm flipH="1">
              <a:off x="2378954" y="3179553"/>
              <a:ext cx="123206" cy="156369"/>
            </a:xfrm>
            <a:custGeom>
              <a:avLst/>
              <a:ah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1" name="Google Shape;343;p35"/>
            <p:cNvSpPr/>
            <p:nvPr/>
          </p:nvSpPr>
          <p:spPr>
            <a:xfrm flipH="1">
              <a:off x="2065213" y="3069248"/>
              <a:ext cx="235073" cy="337349"/>
            </a:xfrm>
            <a:custGeom>
              <a:avLst/>
              <a:ah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2" name="Google Shape;344;p35"/>
            <p:cNvSpPr/>
            <p:nvPr/>
          </p:nvSpPr>
          <p:spPr>
            <a:xfrm flipH="1">
              <a:off x="2118228" y="3069248"/>
              <a:ext cx="129080" cy="43944"/>
            </a:xfrm>
            <a:custGeom>
              <a:avLst/>
              <a:ahLst/>
              <a:rect l="l" t="t" r="r" b="b"/>
              <a:pathLst>
                <a:path w="3472" h="1182" extrusionOk="0">
                  <a:moveTo>
                    <a:pt x="1" y="1"/>
                  </a:moveTo>
                  <a:lnTo>
                    <a:pt x="1" y="1182"/>
                  </a:lnTo>
                  <a:lnTo>
                    <a:pt x="3471" y="1182"/>
                  </a:lnTo>
                  <a:lnTo>
                    <a:pt x="3471"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3" name="Google Shape;345;p35"/>
            <p:cNvSpPr/>
            <p:nvPr/>
          </p:nvSpPr>
          <p:spPr>
            <a:xfrm flipH="1">
              <a:off x="2096814" y="3049990"/>
              <a:ext cx="172429" cy="39668"/>
            </a:xfrm>
            <a:custGeom>
              <a:avLst/>
              <a:ah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4" name="Google Shape;346;p35"/>
            <p:cNvSpPr/>
            <p:nvPr/>
          </p:nvSpPr>
          <p:spPr>
            <a:xfrm flipH="1">
              <a:off x="2121426" y="3179553"/>
              <a:ext cx="123206" cy="156369"/>
            </a:xfrm>
            <a:custGeom>
              <a:avLst/>
              <a:ah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5" name="Google Shape;347;p35"/>
            <p:cNvSpPr/>
            <p:nvPr/>
          </p:nvSpPr>
          <p:spPr>
            <a:xfrm flipH="1">
              <a:off x="1807685" y="3069248"/>
              <a:ext cx="235073" cy="337349"/>
            </a:xfrm>
            <a:custGeom>
              <a:avLst/>
              <a:ah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6" name="Google Shape;348;p35"/>
            <p:cNvSpPr/>
            <p:nvPr/>
          </p:nvSpPr>
          <p:spPr>
            <a:xfrm flipH="1">
              <a:off x="1860700" y="3069248"/>
              <a:ext cx="129080" cy="43944"/>
            </a:xfrm>
            <a:custGeom>
              <a:avLst/>
              <a:ahLst/>
              <a:rect l="l" t="t" r="r" b="b"/>
              <a:pathLst>
                <a:path w="3472" h="1182" extrusionOk="0">
                  <a:moveTo>
                    <a:pt x="1" y="1"/>
                  </a:moveTo>
                  <a:lnTo>
                    <a:pt x="1" y="1182"/>
                  </a:lnTo>
                  <a:lnTo>
                    <a:pt x="3471" y="1182"/>
                  </a:lnTo>
                  <a:lnTo>
                    <a:pt x="3471"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7" name="Google Shape;349;p35"/>
            <p:cNvSpPr/>
            <p:nvPr/>
          </p:nvSpPr>
          <p:spPr>
            <a:xfrm flipH="1">
              <a:off x="1838765" y="3049990"/>
              <a:ext cx="172950" cy="39668"/>
            </a:xfrm>
            <a:custGeom>
              <a:avLst/>
              <a:ah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8" name="Google Shape;350;p35"/>
            <p:cNvSpPr/>
            <p:nvPr/>
          </p:nvSpPr>
          <p:spPr>
            <a:xfrm flipH="1">
              <a:off x="1863897" y="3179553"/>
              <a:ext cx="122649" cy="156369"/>
            </a:xfrm>
            <a:custGeom>
              <a:avLst/>
              <a:ah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9" name="Google Shape;351;p35"/>
            <p:cNvSpPr/>
            <p:nvPr/>
          </p:nvSpPr>
          <p:spPr>
            <a:xfrm flipH="1">
              <a:off x="2238163" y="4405109"/>
              <a:ext cx="26805" cy="551491"/>
            </a:xfrm>
            <a:custGeom>
              <a:avLst/>
              <a:ah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0" name="Google Shape;352;p35"/>
            <p:cNvSpPr/>
            <p:nvPr/>
          </p:nvSpPr>
          <p:spPr>
            <a:xfrm flipH="1">
              <a:off x="2048521" y="4481212"/>
              <a:ext cx="405458" cy="398803"/>
            </a:xfrm>
            <a:custGeom>
              <a:avLst/>
              <a:ah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1" name="Google Shape;353;p35"/>
            <p:cNvSpPr/>
            <p:nvPr/>
          </p:nvSpPr>
          <p:spPr>
            <a:xfrm flipH="1">
              <a:off x="1971526" y="4666913"/>
              <a:ext cx="560079" cy="27325"/>
            </a:xfrm>
            <a:custGeom>
              <a:avLst/>
              <a:ah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354;p35"/>
            <p:cNvSpPr/>
            <p:nvPr/>
          </p:nvSpPr>
          <p:spPr>
            <a:xfrm flipH="1">
              <a:off x="2048074" y="4482587"/>
              <a:ext cx="407986" cy="395829"/>
            </a:xfrm>
            <a:custGeom>
              <a:avLst/>
              <a:ah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3" name="Google Shape;355;p35"/>
            <p:cNvSpPr/>
            <p:nvPr/>
          </p:nvSpPr>
          <p:spPr>
            <a:xfrm flipH="1">
              <a:off x="1988144" y="4417415"/>
              <a:ext cx="547216" cy="526545"/>
            </a:xfrm>
            <a:custGeom>
              <a:avLst/>
              <a:ah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4" name="Google Shape;356;p35"/>
            <p:cNvSpPr/>
            <p:nvPr/>
          </p:nvSpPr>
          <p:spPr>
            <a:xfrm flipH="1">
              <a:off x="1937248" y="4398306"/>
              <a:ext cx="610417" cy="566845"/>
            </a:xfrm>
            <a:custGeom>
              <a:avLst/>
              <a:ah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5" name="Google Shape;357;p35"/>
            <p:cNvSpPr/>
            <p:nvPr/>
          </p:nvSpPr>
          <p:spPr>
            <a:xfrm flipH="1">
              <a:off x="2166410" y="4617096"/>
              <a:ext cx="148896" cy="127556"/>
            </a:xfrm>
            <a:custGeom>
              <a:avLst/>
              <a:ah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6" name="Google Shape;358;p35"/>
            <p:cNvSpPr/>
            <p:nvPr/>
          </p:nvSpPr>
          <p:spPr>
            <a:xfrm flipH="1">
              <a:off x="1038334" y="3061217"/>
              <a:ext cx="596996" cy="477099"/>
            </a:xfrm>
            <a:custGeom>
              <a:avLst/>
              <a:ah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7" name="Google Shape;359;p35"/>
            <p:cNvSpPr/>
            <p:nvPr/>
          </p:nvSpPr>
          <p:spPr>
            <a:xfrm flipH="1">
              <a:off x="1241769" y="3252384"/>
              <a:ext cx="651090" cy="140308"/>
            </a:xfrm>
            <a:custGeom>
              <a:avLst/>
              <a:ah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8" name="Google Shape;360;p35"/>
            <p:cNvSpPr/>
            <p:nvPr/>
          </p:nvSpPr>
          <p:spPr>
            <a:xfrm flipH="1">
              <a:off x="1160387" y="3068727"/>
              <a:ext cx="171388" cy="119228"/>
            </a:xfrm>
            <a:custGeom>
              <a:avLst/>
              <a:ah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9" name="Google Shape;361;p35"/>
            <p:cNvSpPr/>
            <p:nvPr/>
          </p:nvSpPr>
          <p:spPr>
            <a:xfrm flipH="1">
              <a:off x="1259428" y="3076757"/>
              <a:ext cx="21451" cy="71232"/>
            </a:xfrm>
            <a:custGeom>
              <a:avLst/>
              <a:ah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0" name="Google Shape;362;p35"/>
            <p:cNvSpPr/>
            <p:nvPr/>
          </p:nvSpPr>
          <p:spPr>
            <a:xfrm flipH="1">
              <a:off x="1212324" y="3099250"/>
              <a:ext cx="26805" cy="58926"/>
            </a:xfrm>
            <a:custGeom>
              <a:avLst/>
              <a:ah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1" name="Google Shape;363;p35"/>
            <p:cNvSpPr/>
            <p:nvPr/>
          </p:nvSpPr>
          <p:spPr>
            <a:xfrm flipH="1">
              <a:off x="1180240" y="3092744"/>
              <a:ext cx="27288" cy="79337"/>
            </a:xfrm>
            <a:custGeom>
              <a:avLst/>
              <a:ah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2" name="Google Shape;364;p35"/>
            <p:cNvSpPr/>
            <p:nvPr/>
          </p:nvSpPr>
          <p:spPr>
            <a:xfrm flipH="1">
              <a:off x="617484" y="3061217"/>
              <a:ext cx="596476" cy="477099"/>
            </a:xfrm>
            <a:custGeom>
              <a:avLst/>
              <a:ah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365;p35"/>
            <p:cNvSpPr/>
            <p:nvPr/>
          </p:nvSpPr>
          <p:spPr>
            <a:xfrm flipH="1">
              <a:off x="1557666" y="3316069"/>
              <a:ext cx="1085843" cy="1411369"/>
            </a:xfrm>
            <a:custGeom>
              <a:avLst/>
              <a:ah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4" name="Google Shape;366;p35"/>
            <p:cNvSpPr/>
            <p:nvPr/>
          </p:nvSpPr>
          <p:spPr>
            <a:xfrm flipH="1">
              <a:off x="1137374" y="3316069"/>
              <a:ext cx="1086364" cy="1411369"/>
            </a:xfrm>
            <a:custGeom>
              <a:avLst/>
              <a:ah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5" name="Google Shape;367;p35"/>
            <p:cNvSpPr/>
            <p:nvPr/>
          </p:nvSpPr>
          <p:spPr>
            <a:xfrm flipH="1">
              <a:off x="1137895" y="3316069"/>
              <a:ext cx="1505614" cy="304707"/>
            </a:xfrm>
            <a:custGeom>
              <a:avLst/>
              <a:ahLst/>
              <a:rect l="l" t="t" r="r" b="b"/>
              <a:pathLst>
                <a:path w="40498" h="8196" extrusionOk="0">
                  <a:moveTo>
                    <a:pt x="1" y="1"/>
                  </a:moveTo>
                  <a:lnTo>
                    <a:pt x="1" y="8195"/>
                  </a:lnTo>
                  <a:lnTo>
                    <a:pt x="40497" y="8195"/>
                  </a:lnTo>
                  <a:lnTo>
                    <a:pt x="40497"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6" name="Google Shape;368;p35"/>
            <p:cNvSpPr/>
            <p:nvPr/>
          </p:nvSpPr>
          <p:spPr>
            <a:xfrm flipH="1">
              <a:off x="1137895" y="3316069"/>
              <a:ext cx="989479" cy="304707"/>
            </a:xfrm>
            <a:custGeom>
              <a:avLst/>
              <a:ahLst/>
              <a:rect l="l" t="t" r="r" b="b"/>
              <a:pathLst>
                <a:path w="26615" h="8196" extrusionOk="0">
                  <a:moveTo>
                    <a:pt x="1" y="1"/>
                  </a:moveTo>
                  <a:lnTo>
                    <a:pt x="1" y="8195"/>
                  </a:lnTo>
                  <a:lnTo>
                    <a:pt x="26614" y="8195"/>
                  </a:lnTo>
                  <a:lnTo>
                    <a:pt x="26614"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7" name="Google Shape;369;p35"/>
            <p:cNvSpPr/>
            <p:nvPr/>
          </p:nvSpPr>
          <p:spPr>
            <a:xfrm flipH="1">
              <a:off x="1695260" y="4405109"/>
              <a:ext cx="26805" cy="551491"/>
            </a:xfrm>
            <a:custGeom>
              <a:avLst/>
              <a:ah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8" name="Google Shape;370;p35"/>
            <p:cNvSpPr/>
            <p:nvPr/>
          </p:nvSpPr>
          <p:spPr>
            <a:xfrm flipH="1">
              <a:off x="1505246" y="4480989"/>
              <a:ext cx="405272" cy="399026"/>
            </a:xfrm>
            <a:custGeom>
              <a:avLst/>
              <a:ah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9" name="Google Shape;371;p35"/>
            <p:cNvSpPr/>
            <p:nvPr/>
          </p:nvSpPr>
          <p:spPr>
            <a:xfrm flipH="1">
              <a:off x="1428623" y="4666913"/>
              <a:ext cx="560079" cy="27325"/>
            </a:xfrm>
            <a:custGeom>
              <a:avLst/>
              <a:ah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0" name="Google Shape;372;p35"/>
            <p:cNvSpPr/>
            <p:nvPr/>
          </p:nvSpPr>
          <p:spPr>
            <a:xfrm flipH="1">
              <a:off x="1505209" y="4482587"/>
              <a:ext cx="408358" cy="395829"/>
            </a:xfrm>
            <a:custGeom>
              <a:avLst/>
              <a:ah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1" name="Google Shape;373;p35"/>
            <p:cNvSpPr/>
            <p:nvPr/>
          </p:nvSpPr>
          <p:spPr>
            <a:xfrm flipH="1">
              <a:off x="1445241" y="4417415"/>
              <a:ext cx="547216" cy="526545"/>
            </a:xfrm>
            <a:custGeom>
              <a:avLst/>
              <a:ah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2" name="Google Shape;374;p35"/>
            <p:cNvSpPr/>
            <p:nvPr/>
          </p:nvSpPr>
          <p:spPr>
            <a:xfrm flipH="1">
              <a:off x="1394382" y="4398306"/>
              <a:ext cx="610380" cy="566845"/>
            </a:xfrm>
            <a:custGeom>
              <a:avLst/>
              <a:ah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3" name="Google Shape;375;p35"/>
            <p:cNvSpPr/>
            <p:nvPr/>
          </p:nvSpPr>
          <p:spPr>
            <a:xfrm flipH="1">
              <a:off x="1623507" y="4617096"/>
              <a:ext cx="148896" cy="127556"/>
            </a:xfrm>
            <a:custGeom>
              <a:avLst/>
              <a:ah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4" name="Google Shape;376;p35"/>
            <p:cNvSpPr/>
            <p:nvPr/>
          </p:nvSpPr>
          <p:spPr>
            <a:xfrm flipH="1">
              <a:off x="1678679" y="4650853"/>
              <a:ext cx="69633" cy="59633"/>
            </a:xfrm>
            <a:custGeom>
              <a:avLst/>
              <a:ah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5" name="Google Shape;377;p35"/>
            <p:cNvSpPr/>
            <p:nvPr/>
          </p:nvSpPr>
          <p:spPr>
            <a:xfrm flipH="1">
              <a:off x="819358" y="4651894"/>
              <a:ext cx="366236" cy="313778"/>
            </a:xfrm>
            <a:custGeom>
              <a:avLst/>
              <a:ah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6" name="Google Shape;378;p35"/>
            <p:cNvSpPr/>
            <p:nvPr/>
          </p:nvSpPr>
          <p:spPr>
            <a:xfrm flipH="1">
              <a:off x="886798" y="4741863"/>
              <a:ext cx="155848" cy="133653"/>
            </a:xfrm>
            <a:custGeom>
              <a:avLst/>
              <a:ah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7" name="Google Shape;379;p35"/>
            <p:cNvSpPr/>
            <p:nvPr/>
          </p:nvSpPr>
          <p:spPr>
            <a:xfrm flipH="1">
              <a:off x="934980" y="4673866"/>
              <a:ext cx="319689" cy="165477"/>
            </a:xfrm>
            <a:custGeom>
              <a:avLst/>
              <a:ah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8" name="Google Shape;380;p35"/>
            <p:cNvSpPr/>
            <p:nvPr/>
          </p:nvSpPr>
          <p:spPr>
            <a:xfrm flipH="1">
              <a:off x="513090" y="3034449"/>
              <a:ext cx="228121" cy="145885"/>
            </a:xfrm>
            <a:custGeom>
              <a:avLst/>
              <a:ah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9" name="Google Shape;381;p35"/>
            <p:cNvSpPr/>
            <p:nvPr/>
          </p:nvSpPr>
          <p:spPr>
            <a:xfrm flipH="1">
              <a:off x="669979" y="3109957"/>
              <a:ext cx="32679" cy="68221"/>
            </a:xfrm>
            <a:custGeom>
              <a:avLst/>
              <a:ah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0" name="Google Shape;382;p35"/>
            <p:cNvSpPr/>
            <p:nvPr/>
          </p:nvSpPr>
          <p:spPr>
            <a:xfrm flipH="1">
              <a:off x="646408" y="3130293"/>
              <a:ext cx="17696" cy="48777"/>
            </a:xfrm>
            <a:custGeom>
              <a:avLst/>
              <a:ah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1" name="Google Shape;383;p35"/>
            <p:cNvSpPr/>
            <p:nvPr/>
          </p:nvSpPr>
          <p:spPr>
            <a:xfrm flipH="1">
              <a:off x="592873" y="3103005"/>
              <a:ext cx="37512" cy="66957"/>
            </a:xfrm>
            <a:custGeom>
              <a:avLst/>
              <a:ah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2" name="Google Shape;384;p35"/>
            <p:cNvSpPr/>
            <p:nvPr/>
          </p:nvSpPr>
          <p:spPr>
            <a:xfrm flipH="1">
              <a:off x="710131" y="3100328"/>
              <a:ext cx="17176" cy="76586"/>
            </a:xfrm>
            <a:custGeom>
              <a:avLst/>
              <a:ah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3" name="Google Shape;385;p35"/>
            <p:cNvSpPr/>
            <p:nvPr/>
          </p:nvSpPr>
          <p:spPr>
            <a:xfrm flipH="1">
              <a:off x="-12674" y="2161224"/>
              <a:ext cx="600231" cy="999629"/>
            </a:xfrm>
            <a:custGeom>
              <a:avLst/>
              <a:ah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386;p35"/>
            <p:cNvSpPr/>
            <p:nvPr/>
          </p:nvSpPr>
          <p:spPr>
            <a:xfrm flipH="1">
              <a:off x="557517" y="1839304"/>
              <a:ext cx="36471" cy="17845"/>
            </a:xfrm>
            <a:custGeom>
              <a:avLst/>
              <a:ah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5" name="Google Shape;387;p35"/>
            <p:cNvSpPr/>
            <p:nvPr/>
          </p:nvSpPr>
          <p:spPr>
            <a:xfrm flipH="1">
              <a:off x="569860" y="1872653"/>
              <a:ext cx="23571" cy="23571"/>
            </a:xfrm>
            <a:custGeom>
              <a:avLst/>
              <a:ah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6" name="Google Shape;388;p35"/>
            <p:cNvSpPr/>
            <p:nvPr/>
          </p:nvSpPr>
          <p:spPr>
            <a:xfrm flipH="1">
              <a:off x="563949" y="1933661"/>
              <a:ext cx="43423" cy="21042"/>
            </a:xfrm>
            <a:custGeom>
              <a:avLst/>
              <a:ah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7" name="Google Shape;389;p35"/>
            <p:cNvSpPr/>
            <p:nvPr/>
          </p:nvSpPr>
          <p:spPr>
            <a:xfrm flipH="1">
              <a:off x="1921745" y="1772162"/>
              <a:ext cx="36434" cy="15391"/>
            </a:xfrm>
            <a:custGeom>
              <a:avLst/>
              <a:ah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8" name="Google Shape;390;p35"/>
            <p:cNvSpPr/>
            <p:nvPr/>
          </p:nvSpPr>
          <p:spPr>
            <a:xfrm flipH="1">
              <a:off x="1928177" y="1812128"/>
              <a:ext cx="23571" cy="23794"/>
            </a:xfrm>
            <a:custGeom>
              <a:avLst/>
              <a:ah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9" name="Google Shape;391;p35"/>
            <p:cNvSpPr/>
            <p:nvPr/>
          </p:nvSpPr>
          <p:spPr>
            <a:xfrm flipH="1">
              <a:off x="1922823" y="1880125"/>
              <a:ext cx="43386" cy="21042"/>
            </a:xfrm>
            <a:custGeom>
              <a:avLst/>
              <a:ah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0" name="Google Shape;392;p35"/>
            <p:cNvSpPr/>
            <p:nvPr/>
          </p:nvSpPr>
          <p:spPr>
            <a:xfrm flipH="1">
              <a:off x="3153176" y="1805696"/>
              <a:ext cx="23571" cy="23608"/>
            </a:xfrm>
            <a:custGeom>
              <a:avLst/>
              <a:ah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1" name="Shape 859"/>
        <p:cNvGrpSpPr/>
        <p:nvPr/>
      </p:nvGrpSpPr>
      <p:grpSpPr>
        <a:xfrm>
          <a:off x="0" y="0"/>
          <a:ext cx="0" cy="0"/>
          <a:chOff x="0" y="0"/>
          <a:chExt cx="0" cy="0"/>
        </a:xfrm>
      </p:grpSpPr>
      <p:sp>
        <p:nvSpPr>
          <p:cNvPr id="1049034"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5" name="Google Shape;1490;p55"/>
          <p:cNvSpPr/>
          <p:nvPr/>
        </p:nvSpPr>
        <p:spPr>
          <a:xfrm flipH="1">
            <a:off x="5152205" y="267969"/>
            <a:ext cx="421500" cy="421500"/>
          </a:xfrm>
          <a:prstGeom prst="ellipse"/>
          <a:solidFill>
            <a:schemeClr val="lt1"/>
          </a:solid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b="1" dirty="0">
              <a:solidFill>
                <a:schemeClr val="accent3"/>
              </a:solidFill>
            </a:endParaRPr>
          </a:p>
        </p:txBody>
      </p:sp>
      <p:sp>
        <p:nvSpPr>
          <p:cNvPr id="1049036" name="Google Shape;1491;p55"/>
          <p:cNvSpPr/>
          <p:nvPr/>
        </p:nvSpPr>
        <p:spPr>
          <a:xfrm flipH="1">
            <a:off x="3692502" y="419869"/>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8" name="Google Shape;1492;p55"/>
          <p:cNvCxnSpPr>
            <a:cxnSpLocks/>
            <a:stCxn id="1049035" idx="6"/>
            <a:endCxn id="1049036" idx="2"/>
          </p:cNvCxnSpPr>
          <p:nvPr/>
        </p:nvCxnSpPr>
        <p:spPr>
          <a:xfrm flipH="1">
            <a:off x="3810402" y="478719"/>
            <a:ext cx="1341803" cy="100"/>
          </a:xfrm>
          <a:prstGeom prst="straightConnector1"/>
          <a:noFill/>
          <a:ln w="19050" cap="flat" cmpd="sng">
            <a:solidFill>
              <a:schemeClr val="dk1"/>
            </a:solidFill>
            <a:prstDash val="solid"/>
            <a:round/>
            <a:headEnd type="none" w="med" len="med"/>
            <a:tailEnd type="none" w="med" len="med"/>
          </a:ln>
        </p:spPr>
      </p:cxnSp>
      <p:sp>
        <p:nvSpPr>
          <p:cNvPr id="1049037" name="Google Shape;1501;p55"/>
          <p:cNvSpPr txBox="1"/>
          <p:nvPr/>
        </p:nvSpPr>
        <p:spPr>
          <a:xfrm>
            <a:off x="5573705" y="267969"/>
            <a:ext cx="2893788" cy="4215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4000" lang="en-US" smtClean="0">
                <a:solidFill>
                  <a:schemeClr val="accent3"/>
                </a:solidFill>
                <a:latin typeface="Pompiere" panose="020B0604020202020204" charset="0"/>
              </a:rPr>
              <a:t>Admin - Nurse</a:t>
            </a:r>
            <a:endParaRPr dirty="0" sz="4000" lang="en-US">
              <a:solidFill>
                <a:schemeClr val="accent3"/>
              </a:solidFill>
              <a:latin typeface="Pompiere" panose="020B0604020202020204" charset="0"/>
            </a:endParaRPr>
          </a:p>
        </p:txBody>
      </p:sp>
      <p:sp>
        <p:nvSpPr>
          <p:cNvPr id="1049038" name="Google Shape;1502;p55"/>
          <p:cNvSpPr txBox="1"/>
          <p:nvPr/>
        </p:nvSpPr>
        <p:spPr>
          <a:xfrm>
            <a:off x="564995" y="227919"/>
            <a:ext cx="3051157" cy="5016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r"/>
            <a:r>
              <a:rPr dirty="0" sz="4000" lang="en-US" smtClean="0">
                <a:solidFill>
                  <a:schemeClr val="tx1"/>
                </a:solidFill>
                <a:latin typeface="Pompiere" panose="020B0604020202020204" charset="0"/>
              </a:rPr>
              <a:t>Use Case Diagram</a:t>
            </a:r>
            <a:endParaRPr dirty="0" sz="4000" lang="en-US">
              <a:solidFill>
                <a:schemeClr val="tx1"/>
              </a:solidFill>
              <a:latin typeface="Pompiere" panose="020B0604020202020204" charset="0"/>
            </a:endParaRPr>
          </a:p>
        </p:txBody>
      </p:sp>
      <p:pic>
        <p:nvPicPr>
          <p:cNvPr id="2097154" name="Picture 9"/>
          <p:cNvPicPr>
            <a:picLocks/>
          </p:cNvPicPr>
          <p:nvPr/>
        </p:nvPicPr>
        <p:blipFill>
          <a:blip xmlns:r="http://schemas.openxmlformats.org/officeDocument/2006/relationships" r:embed="rId1"/>
          <a:stretch>
            <a:fillRect/>
          </a:stretch>
        </p:blipFill>
        <p:spPr>
          <a:xfrm>
            <a:off x="475785" y="1275714"/>
            <a:ext cx="7991708" cy="3630823"/>
          </a:xfrm>
          <a:prstGeom prst="rect"/>
        </p:spPr>
      </p:pic>
      <p:sp>
        <p:nvSpPr>
          <p:cNvPr id="1049039" name="Google Shape;12560;p82"/>
          <p:cNvSpPr/>
          <p:nvPr/>
        </p:nvSpPr>
        <p:spPr>
          <a:xfrm>
            <a:off x="5260350" y="302019"/>
            <a:ext cx="205210" cy="353399"/>
          </a:xfrm>
          <a:custGeom>
            <a:avLst/>
            <a:ah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solidFill>
              <a:schemeClr val="accent3"/>
            </a:solid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5" name="Shape 1709"/>
        <p:cNvGrpSpPr/>
        <p:nvPr/>
      </p:nvGrpSpPr>
      <p:grpSpPr>
        <a:xfrm>
          <a:off x="0" y="0"/>
          <a:ext cx="0" cy="0"/>
          <a:chOff x="0" y="0"/>
          <a:chExt cx="0" cy="0"/>
        </a:xfrm>
      </p:grpSpPr>
      <p:sp>
        <p:nvSpPr>
          <p:cNvPr id="1049057" name="Google Shape;1712;p61"/>
          <p:cNvSpPr/>
          <p:nvPr/>
        </p:nvSpPr>
        <p:spPr>
          <a:xfrm rot="5400000">
            <a:off x="6068936" y="1836076"/>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58" name="Google Shape;1713;p61"/>
          <p:cNvSpPr/>
          <p:nvPr/>
        </p:nvSpPr>
        <p:spPr>
          <a:xfrm rot="5400000">
            <a:off x="6068936" y="4652997"/>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59" name="Google Shape;1714;p61"/>
          <p:cNvSpPr/>
          <p:nvPr/>
        </p:nvSpPr>
        <p:spPr>
          <a:xfrm>
            <a:off x="4980988" y="1898925"/>
            <a:ext cx="1087906" cy="331354"/>
          </a:xfrm>
          <a:custGeom>
            <a:avLst/>
            <a:ah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049060" name="Google Shape;1734;p61"/>
          <p:cNvSpPr/>
          <p:nvPr/>
        </p:nvSpPr>
        <p:spPr>
          <a:xfrm rot="10800000" flipH="1">
            <a:off x="4980988" y="4382008"/>
            <a:ext cx="1087906" cy="331354"/>
          </a:xfrm>
          <a:custGeom>
            <a:avLst/>
            <a:ah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cxnSp>
        <p:nvCxnSpPr>
          <p:cNvPr id="3145739" name="Google Shape;1735;p61"/>
          <p:cNvCxnSpPr>
            <a:cxnSpLocks/>
            <a:stCxn id="1049065" idx="4"/>
          </p:cNvCxnSpPr>
          <p:nvPr/>
        </p:nvCxnSpPr>
        <p:spPr>
          <a:xfrm>
            <a:off x="2300287" y="2540121"/>
            <a:ext cx="1088100" cy="0"/>
          </a:xfrm>
          <a:prstGeom prst="straightConnector1"/>
          <a:noFill/>
          <a:ln w="19050" cap="flat" cmpd="sng">
            <a:solidFill>
              <a:schemeClr val="dk1"/>
            </a:solidFill>
            <a:prstDash val="solid"/>
            <a:round/>
            <a:headEnd type="none" w="med" len="med"/>
            <a:tailEnd type="none" w="med" len="med"/>
          </a:ln>
        </p:spPr>
      </p:cxnSp>
      <p:sp>
        <p:nvSpPr>
          <p:cNvPr id="1049061" name="Google Shape;1737;p61"/>
          <p:cNvSpPr/>
          <p:nvPr/>
        </p:nvSpPr>
        <p:spPr>
          <a:xfrm rot="-5400000" flipH="1">
            <a:off x="2957164" y="1836075"/>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62" name="Google Shape;1738;p61"/>
          <p:cNvSpPr/>
          <p:nvPr/>
        </p:nvSpPr>
        <p:spPr>
          <a:xfrm rot="-5400000" flipH="1">
            <a:off x="2957164" y="4652997"/>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63" name="Google Shape;1739;p61"/>
          <p:cNvSpPr/>
          <p:nvPr/>
        </p:nvSpPr>
        <p:spPr>
          <a:xfrm flipH="1">
            <a:off x="3075107" y="1898925"/>
            <a:ext cx="1087906" cy="331354"/>
          </a:xfrm>
          <a:custGeom>
            <a:avLst/>
            <a:ah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049064" name="Google Shape;1740;p61"/>
          <p:cNvSpPr/>
          <p:nvPr/>
        </p:nvSpPr>
        <p:spPr>
          <a:xfrm rot="10800000">
            <a:off x="3075107" y="4382008"/>
            <a:ext cx="1087906" cy="331354"/>
          </a:xfrm>
          <a:custGeom>
            <a:avLst/>
            <a:ah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049065" name="Google Shape;1736;p61"/>
          <p:cNvSpPr/>
          <p:nvPr/>
        </p:nvSpPr>
        <p:spPr>
          <a:xfrm rot="-5400000" flipH="1">
            <a:off x="2182387" y="2481171"/>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66" name="Google Shape;1741;p61"/>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Database</a:t>
            </a:r>
            <a:endParaRPr b="1" dirty="0" sz="4000">
              <a:effectLst>
                <a:outerShdw algn="tl" blurRad="38100" dir="2700000" dist="38100">
                  <a:srgbClr val="000000">
                    <a:alpha val="43137"/>
                  </a:srgbClr>
                </a:outerShdw>
              </a:effectLst>
            </a:endParaRPr>
          </a:p>
        </p:txBody>
      </p:sp>
      <p:sp>
        <p:nvSpPr>
          <p:cNvPr id="1049067" name="Google Shape;1743;p61"/>
          <p:cNvSpPr txBox="1">
            <a:spLocks noGrp="1"/>
          </p:cNvSpPr>
          <p:nvPr>
            <p:ph type="subTitle" idx="2"/>
          </p:nvPr>
        </p:nvSpPr>
        <p:spPr>
          <a:xfrm>
            <a:off x="1925444" y="1576575"/>
            <a:ext cx="940631"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A</a:t>
            </a:r>
            <a:r>
              <a:rPr dirty="0" sz="1600" lang="en" smtClean="0">
                <a:solidFill>
                  <a:schemeClr val="accent3"/>
                </a:solidFill>
                <a:latin typeface="Gill Sans MT" panose="020B0502020104020203" pitchFamily="34" charset="0"/>
              </a:rPr>
              <a:t>dmin</a:t>
            </a:r>
            <a:endParaRPr dirty="0" sz="1600">
              <a:solidFill>
                <a:schemeClr val="accent3"/>
              </a:solidFill>
              <a:latin typeface="Gill Sans MT" panose="020B0502020104020203" pitchFamily="34" charset="0"/>
            </a:endParaRPr>
          </a:p>
        </p:txBody>
      </p:sp>
      <p:sp>
        <p:nvSpPr>
          <p:cNvPr id="1049068" name="Google Shape;1745;p61"/>
          <p:cNvSpPr txBox="1">
            <a:spLocks noGrp="1"/>
          </p:cNvSpPr>
          <p:nvPr>
            <p:ph type="subTitle" idx="4"/>
          </p:nvPr>
        </p:nvSpPr>
        <p:spPr>
          <a:xfrm>
            <a:off x="1291975" y="4391441"/>
            <a:ext cx="1574100"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A</a:t>
            </a:r>
            <a:r>
              <a:rPr dirty="0" sz="1600" lang="en" smtClean="0">
                <a:solidFill>
                  <a:schemeClr val="accent3"/>
                </a:solidFill>
                <a:latin typeface="Gill Sans MT" panose="020B0502020104020203" pitchFamily="34" charset="0"/>
              </a:rPr>
              <a:t>ppointments</a:t>
            </a:r>
            <a:endParaRPr dirty="0" sz="1600">
              <a:solidFill>
                <a:schemeClr val="accent3"/>
              </a:solidFill>
              <a:latin typeface="Gill Sans MT" panose="020B0502020104020203" pitchFamily="34" charset="0"/>
            </a:endParaRPr>
          </a:p>
        </p:txBody>
      </p:sp>
      <p:sp>
        <p:nvSpPr>
          <p:cNvPr id="1049069" name="Google Shape;1746;p61"/>
          <p:cNvSpPr txBox="1">
            <a:spLocks noGrp="1"/>
          </p:cNvSpPr>
          <p:nvPr>
            <p:ph type="subTitle" idx="6"/>
          </p:nvPr>
        </p:nvSpPr>
        <p:spPr>
          <a:xfrm>
            <a:off x="517224" y="2218543"/>
            <a:ext cx="1574100"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P</a:t>
            </a:r>
            <a:r>
              <a:rPr dirty="0" sz="1600" lang="en" smtClean="0">
                <a:solidFill>
                  <a:schemeClr val="accent3"/>
                </a:solidFill>
                <a:latin typeface="Gill Sans MT" panose="020B0502020104020203" pitchFamily="34" charset="0"/>
              </a:rPr>
              <a:t>atients</a:t>
            </a:r>
            <a:endParaRPr dirty="0" sz="1600">
              <a:solidFill>
                <a:schemeClr val="accent3"/>
              </a:solidFill>
              <a:latin typeface="Gill Sans MT" panose="020B0502020104020203" pitchFamily="34" charset="0"/>
            </a:endParaRPr>
          </a:p>
        </p:txBody>
      </p:sp>
      <p:sp>
        <p:nvSpPr>
          <p:cNvPr id="1049070" name="Google Shape;1749;p61"/>
          <p:cNvSpPr txBox="1">
            <a:spLocks noGrp="1"/>
          </p:cNvSpPr>
          <p:nvPr>
            <p:ph type="subTitle" idx="8"/>
          </p:nvPr>
        </p:nvSpPr>
        <p:spPr>
          <a:xfrm flipH="1">
            <a:off x="6277925" y="1576575"/>
            <a:ext cx="1574100" cy="636900"/>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600" lang="en" smtClean="0">
                <a:solidFill>
                  <a:schemeClr val="accent3"/>
                </a:solidFill>
                <a:latin typeface="Gill Sans MT" panose="020B0502020104020203" pitchFamily="34" charset="0"/>
              </a:rPr>
              <a:t>Nurses</a:t>
            </a:r>
            <a:endParaRPr dirty="0" sz="1600">
              <a:solidFill>
                <a:schemeClr val="accent3"/>
              </a:solidFill>
              <a:latin typeface="Gill Sans MT" panose="020B0502020104020203" pitchFamily="34" charset="0"/>
            </a:endParaRPr>
          </a:p>
        </p:txBody>
      </p:sp>
      <p:sp>
        <p:nvSpPr>
          <p:cNvPr id="1049071" name="Google Shape;1751;p61"/>
          <p:cNvSpPr txBox="1">
            <a:spLocks noGrp="1"/>
          </p:cNvSpPr>
          <p:nvPr>
            <p:ph type="subTitle" idx="13"/>
          </p:nvPr>
        </p:nvSpPr>
        <p:spPr>
          <a:xfrm flipH="1">
            <a:off x="6277925" y="4391441"/>
            <a:ext cx="1814834" cy="636900"/>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600" lang="en-US" smtClean="0">
                <a:solidFill>
                  <a:schemeClr val="accent3"/>
                </a:solidFill>
                <a:latin typeface="Gill Sans MT" panose="020B0502020104020203" pitchFamily="34" charset="0"/>
              </a:rPr>
              <a:t>S</a:t>
            </a:r>
            <a:r>
              <a:rPr dirty="0" sz="1600" lang="en" smtClean="0">
                <a:solidFill>
                  <a:schemeClr val="accent3"/>
                </a:solidFill>
                <a:latin typeface="Gill Sans MT" panose="020B0502020104020203" pitchFamily="34" charset="0"/>
              </a:rPr>
              <a:t>ervice_requests</a:t>
            </a:r>
            <a:endParaRPr dirty="0" sz="1600">
              <a:solidFill>
                <a:schemeClr val="accent3"/>
              </a:solidFill>
              <a:latin typeface="Gill Sans MT" panose="020B0502020104020203" pitchFamily="34" charset="0"/>
            </a:endParaRPr>
          </a:p>
        </p:txBody>
      </p:sp>
      <p:sp>
        <p:nvSpPr>
          <p:cNvPr id="1049072" name="Google Shape;1710;p61"/>
          <p:cNvSpPr/>
          <p:nvPr/>
        </p:nvSpPr>
        <p:spPr>
          <a:xfrm rot="5400000">
            <a:off x="6763531" y="3541305"/>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cxnSp>
        <p:nvCxnSpPr>
          <p:cNvPr id="3145740" name="Google Shape;1711;p61"/>
          <p:cNvCxnSpPr>
            <a:cxnSpLocks/>
            <a:stCxn id="1049072" idx="4"/>
          </p:cNvCxnSpPr>
          <p:nvPr/>
        </p:nvCxnSpPr>
        <p:spPr>
          <a:xfrm rot="10800000">
            <a:off x="5675731" y="3600255"/>
            <a:ext cx="1087800" cy="0"/>
          </a:xfrm>
          <a:prstGeom prst="straightConnector1"/>
          <a:noFill/>
          <a:ln w="19050" cap="flat" cmpd="sng">
            <a:solidFill>
              <a:schemeClr val="dk1"/>
            </a:solidFill>
            <a:prstDash val="solid"/>
            <a:round/>
            <a:headEnd type="none" w="med" len="med"/>
            <a:tailEnd type="none" w="med" len="med"/>
          </a:ln>
        </p:spPr>
      </p:cxnSp>
      <p:sp>
        <p:nvSpPr>
          <p:cNvPr id="1049073" name="Google Shape;1752;p61"/>
          <p:cNvSpPr txBox="1"/>
          <p:nvPr/>
        </p:nvSpPr>
        <p:spPr>
          <a:xfrm flipH="1">
            <a:off x="6972793" y="3278677"/>
            <a:ext cx="1574100" cy="6369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100" i="0" strike="noStrike" u="none">
                <a:solidFill>
                  <a:schemeClr val="dk1"/>
                </a:solidFill>
                <a:latin typeface="Hind"/>
                <a:ea typeface="Hind"/>
                <a:cs typeface="Hind"/>
                <a:sym typeface="Hind"/>
              </a:defRPr>
            </a:lvl1pPr>
            <a:lvl2pPr algn="l"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l"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l"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l"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l"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l"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l"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l"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indent="0" marL="0"/>
            <a:r>
              <a:rPr dirty="0" sz="1600" lang="en-US" smtClean="0">
                <a:solidFill>
                  <a:schemeClr val="accent3"/>
                </a:solidFill>
                <a:latin typeface="Gill Sans MT" panose="020B0502020104020203" pitchFamily="34" charset="0"/>
              </a:rPr>
              <a:t>Services</a:t>
            </a:r>
            <a:endParaRPr dirty="0" sz="1600" lang="en-US">
              <a:solidFill>
                <a:schemeClr val="accent3"/>
              </a:solidFill>
              <a:latin typeface="Gill Sans MT" panose="020B0502020104020203" pitchFamily="34" charset="0"/>
            </a:endParaRPr>
          </a:p>
        </p:txBody>
      </p:sp>
      <p:sp>
        <p:nvSpPr>
          <p:cNvPr id="1049074" name="Google Shape;1710;p61"/>
          <p:cNvSpPr/>
          <p:nvPr/>
        </p:nvSpPr>
        <p:spPr>
          <a:xfrm rot="5400000">
            <a:off x="6763531" y="2420378"/>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cxnSp>
        <p:nvCxnSpPr>
          <p:cNvPr id="3145741" name="Google Shape;1711;p61"/>
          <p:cNvCxnSpPr>
            <a:cxnSpLocks/>
            <a:stCxn id="1049074" idx="4"/>
          </p:cNvCxnSpPr>
          <p:nvPr/>
        </p:nvCxnSpPr>
        <p:spPr>
          <a:xfrm rot="10800000">
            <a:off x="5675731" y="2479328"/>
            <a:ext cx="1087800" cy="0"/>
          </a:xfrm>
          <a:prstGeom prst="straightConnector1"/>
          <a:noFill/>
          <a:ln w="19050" cap="flat" cmpd="sng">
            <a:solidFill>
              <a:schemeClr val="dk1"/>
            </a:solidFill>
            <a:prstDash val="solid"/>
            <a:round/>
            <a:headEnd type="none" w="med" len="med"/>
            <a:tailEnd type="none" w="med" len="med"/>
          </a:ln>
        </p:spPr>
      </p:cxnSp>
      <p:sp>
        <p:nvSpPr>
          <p:cNvPr id="1049075" name="Google Shape;1752;p61"/>
          <p:cNvSpPr txBox="1"/>
          <p:nvPr/>
        </p:nvSpPr>
        <p:spPr>
          <a:xfrm flipH="1">
            <a:off x="6972791" y="2157750"/>
            <a:ext cx="1902585" cy="6369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100" i="0" strike="noStrike" u="none">
                <a:solidFill>
                  <a:schemeClr val="dk1"/>
                </a:solidFill>
                <a:latin typeface="Hind"/>
                <a:ea typeface="Hind"/>
                <a:cs typeface="Hind"/>
                <a:sym typeface="Hind"/>
              </a:defRPr>
            </a:lvl1pPr>
            <a:lvl2pPr algn="l"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l"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l"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l"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l"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l"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l"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l"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indent="0" marL="0"/>
            <a:r>
              <a:rPr dirty="0" sz="1600" lang="en-US" err="1" smtClean="0">
                <a:solidFill>
                  <a:schemeClr val="accent3"/>
                </a:solidFill>
                <a:latin typeface="Gill Sans MT" panose="020B0502020104020203" pitchFamily="34" charset="0"/>
              </a:rPr>
              <a:t>Nurse_applications</a:t>
            </a:r>
            <a:endParaRPr dirty="0" sz="1600" lang="en-US">
              <a:solidFill>
                <a:schemeClr val="accent3"/>
              </a:solidFill>
              <a:latin typeface="Gill Sans MT" panose="020B0502020104020203" pitchFamily="34" charset="0"/>
            </a:endParaRPr>
          </a:p>
        </p:txBody>
      </p:sp>
      <p:sp>
        <p:nvSpPr>
          <p:cNvPr id="1049076" name="Google Shape;1710;p61"/>
          <p:cNvSpPr/>
          <p:nvPr/>
        </p:nvSpPr>
        <p:spPr>
          <a:xfrm rot="5400000">
            <a:off x="6763531" y="2987876"/>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cxnSp>
        <p:nvCxnSpPr>
          <p:cNvPr id="3145742" name="Google Shape;1711;p61"/>
          <p:cNvCxnSpPr>
            <a:cxnSpLocks/>
            <a:stCxn id="1049076" idx="4"/>
          </p:cNvCxnSpPr>
          <p:nvPr/>
        </p:nvCxnSpPr>
        <p:spPr>
          <a:xfrm rot="10800000">
            <a:off x="5675731" y="3046826"/>
            <a:ext cx="1087800" cy="0"/>
          </a:xfrm>
          <a:prstGeom prst="straightConnector1"/>
          <a:noFill/>
          <a:ln w="19050" cap="flat" cmpd="sng">
            <a:solidFill>
              <a:schemeClr val="dk1"/>
            </a:solidFill>
            <a:prstDash val="solid"/>
            <a:round/>
            <a:headEnd type="none" w="med" len="med"/>
            <a:tailEnd type="none" w="med" len="med"/>
          </a:ln>
        </p:spPr>
      </p:cxnSp>
      <p:sp>
        <p:nvSpPr>
          <p:cNvPr id="1049077" name="Google Shape;1752;p61"/>
          <p:cNvSpPr txBox="1"/>
          <p:nvPr/>
        </p:nvSpPr>
        <p:spPr>
          <a:xfrm flipH="1">
            <a:off x="6972793" y="2725248"/>
            <a:ext cx="1574100" cy="6369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100" i="0" strike="noStrike" u="none">
                <a:solidFill>
                  <a:schemeClr val="dk1"/>
                </a:solidFill>
                <a:latin typeface="Hind"/>
                <a:ea typeface="Hind"/>
                <a:cs typeface="Hind"/>
                <a:sym typeface="Hind"/>
              </a:defRPr>
            </a:lvl1pPr>
            <a:lvl2pPr algn="l"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l"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l"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l"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l"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l"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l"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l"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indent="0" marL="0"/>
            <a:r>
              <a:rPr dirty="0" sz="1600" lang="en-US" smtClean="0">
                <a:solidFill>
                  <a:schemeClr val="accent3"/>
                </a:solidFill>
                <a:latin typeface="Gill Sans MT" panose="020B0502020104020203" pitchFamily="34" charset="0"/>
              </a:rPr>
              <a:t>Availabilities</a:t>
            </a:r>
            <a:endParaRPr dirty="0" sz="1600" lang="en-US">
              <a:solidFill>
                <a:schemeClr val="accent3"/>
              </a:solidFill>
              <a:latin typeface="Gill Sans MT" panose="020B0502020104020203" pitchFamily="34" charset="0"/>
            </a:endParaRPr>
          </a:p>
        </p:txBody>
      </p:sp>
      <p:cxnSp>
        <p:nvCxnSpPr>
          <p:cNvPr id="3145743" name="Google Shape;1735;p61"/>
          <p:cNvCxnSpPr>
            <a:cxnSpLocks/>
            <a:stCxn id="1049078" idx="4"/>
          </p:cNvCxnSpPr>
          <p:nvPr/>
        </p:nvCxnSpPr>
        <p:spPr>
          <a:xfrm>
            <a:off x="2268265" y="3063713"/>
            <a:ext cx="1088100" cy="0"/>
          </a:xfrm>
          <a:prstGeom prst="straightConnector1"/>
          <a:noFill/>
          <a:ln w="19050" cap="flat" cmpd="sng">
            <a:solidFill>
              <a:schemeClr val="dk1"/>
            </a:solidFill>
            <a:prstDash val="solid"/>
            <a:round/>
            <a:headEnd type="none" w="med" len="med"/>
            <a:tailEnd type="none" w="med" len="med"/>
          </a:ln>
        </p:spPr>
      </p:cxnSp>
      <p:sp>
        <p:nvSpPr>
          <p:cNvPr id="1049078" name="Google Shape;1736;p61"/>
          <p:cNvSpPr/>
          <p:nvPr/>
        </p:nvSpPr>
        <p:spPr>
          <a:xfrm rot="-5400000" flipH="1">
            <a:off x="2150365" y="3004763"/>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79" name="Google Shape;1746;p61"/>
          <p:cNvSpPr txBox="1">
            <a:spLocks noGrp="1"/>
          </p:cNvSpPr>
          <p:nvPr>
            <p:ph type="subTitle" idx="6"/>
          </p:nvPr>
        </p:nvSpPr>
        <p:spPr>
          <a:xfrm>
            <a:off x="341726" y="2742135"/>
            <a:ext cx="1717576"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I</a:t>
            </a:r>
            <a:r>
              <a:rPr dirty="0" sz="1600" lang="en" smtClean="0">
                <a:solidFill>
                  <a:schemeClr val="accent3"/>
                </a:solidFill>
                <a:latin typeface="Gill Sans MT" panose="020B0502020104020203" pitchFamily="34" charset="0"/>
              </a:rPr>
              <a:t>nsurance_plans</a:t>
            </a:r>
            <a:endParaRPr dirty="0" sz="1600">
              <a:solidFill>
                <a:schemeClr val="accent3"/>
              </a:solidFill>
              <a:latin typeface="Gill Sans MT" panose="020B0502020104020203" pitchFamily="34" charset="0"/>
            </a:endParaRPr>
          </a:p>
        </p:txBody>
      </p:sp>
      <p:cxnSp>
        <p:nvCxnSpPr>
          <p:cNvPr id="3145744" name="Google Shape;1735;p61"/>
          <p:cNvCxnSpPr>
            <a:cxnSpLocks/>
            <a:stCxn id="1049080" idx="4"/>
          </p:cNvCxnSpPr>
          <p:nvPr/>
        </p:nvCxnSpPr>
        <p:spPr>
          <a:xfrm>
            <a:off x="2300287" y="3597267"/>
            <a:ext cx="1088100" cy="0"/>
          </a:xfrm>
          <a:prstGeom prst="straightConnector1"/>
          <a:noFill/>
          <a:ln w="19050" cap="flat" cmpd="sng">
            <a:solidFill>
              <a:schemeClr val="dk1"/>
            </a:solidFill>
            <a:prstDash val="solid"/>
            <a:round/>
            <a:headEnd type="none" w="med" len="med"/>
            <a:tailEnd type="none" w="med" len="med"/>
          </a:ln>
        </p:spPr>
      </p:cxnSp>
      <p:sp>
        <p:nvSpPr>
          <p:cNvPr id="1049080" name="Google Shape;1736;p61"/>
          <p:cNvSpPr/>
          <p:nvPr/>
        </p:nvSpPr>
        <p:spPr>
          <a:xfrm rot="-5400000" flipH="1">
            <a:off x="2182387" y="3538317"/>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81" name="Google Shape;1746;p61"/>
          <p:cNvSpPr txBox="1">
            <a:spLocks noGrp="1"/>
          </p:cNvSpPr>
          <p:nvPr>
            <p:ph type="subTitle" idx="6"/>
          </p:nvPr>
        </p:nvSpPr>
        <p:spPr>
          <a:xfrm>
            <a:off x="479842" y="3278817"/>
            <a:ext cx="1574100"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S</a:t>
            </a:r>
            <a:r>
              <a:rPr dirty="0" sz="1600" lang="en" smtClean="0">
                <a:solidFill>
                  <a:schemeClr val="accent3"/>
                </a:solidFill>
                <a:latin typeface="Gill Sans MT" panose="020B0502020104020203" pitchFamily="34" charset="0"/>
              </a:rPr>
              <a:t>ubcriptions </a:t>
            </a:r>
            <a:endParaRPr dirty="0" sz="1600">
              <a:solidFill>
                <a:schemeClr val="accent3"/>
              </a:solidFill>
              <a:latin typeface="Gill Sans MT" panose="020B0502020104020203" pitchFamily="34" charset="0"/>
            </a:endParaRPr>
          </a:p>
        </p:txBody>
      </p:sp>
      <p:sp>
        <p:nvSpPr>
          <p:cNvPr id="1049082" name="Google Shape;1710;p61"/>
          <p:cNvSpPr/>
          <p:nvPr/>
        </p:nvSpPr>
        <p:spPr>
          <a:xfrm rot="5400000">
            <a:off x="6763529" y="4095030"/>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cxnSp>
        <p:nvCxnSpPr>
          <p:cNvPr id="3145745" name="Google Shape;1711;p61"/>
          <p:cNvCxnSpPr>
            <a:cxnSpLocks/>
            <a:stCxn id="1049082" idx="4"/>
          </p:cNvCxnSpPr>
          <p:nvPr/>
        </p:nvCxnSpPr>
        <p:spPr>
          <a:xfrm rot="10800000">
            <a:off x="5675729" y="4153980"/>
            <a:ext cx="1087800" cy="0"/>
          </a:xfrm>
          <a:prstGeom prst="straightConnector1"/>
          <a:noFill/>
          <a:ln w="19050" cap="flat" cmpd="sng">
            <a:solidFill>
              <a:schemeClr val="dk1"/>
            </a:solidFill>
            <a:prstDash val="solid"/>
            <a:round/>
            <a:headEnd type="none" w="med" len="med"/>
            <a:tailEnd type="none" w="med" len="med"/>
          </a:ln>
        </p:spPr>
      </p:cxnSp>
      <p:sp>
        <p:nvSpPr>
          <p:cNvPr id="1049083" name="Google Shape;1752;p61"/>
          <p:cNvSpPr txBox="1"/>
          <p:nvPr/>
        </p:nvSpPr>
        <p:spPr>
          <a:xfrm flipH="1">
            <a:off x="6972791" y="3832402"/>
            <a:ext cx="1574100" cy="6369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100" i="0" strike="noStrike" u="none">
                <a:solidFill>
                  <a:schemeClr val="dk1"/>
                </a:solidFill>
                <a:latin typeface="Hind"/>
                <a:ea typeface="Hind"/>
                <a:cs typeface="Hind"/>
                <a:sym typeface="Hind"/>
              </a:defRPr>
            </a:lvl1pPr>
            <a:lvl2pPr algn="l"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l"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l"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l"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l"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l"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l"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l"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indent="0" marL="0"/>
            <a:r>
              <a:rPr dirty="0" sz="1600" lang="en-US" smtClean="0">
                <a:solidFill>
                  <a:schemeClr val="accent3"/>
                </a:solidFill>
                <a:latin typeface="Gill Sans MT" panose="020B0502020104020203" pitchFamily="34" charset="0"/>
              </a:rPr>
              <a:t>Comments</a:t>
            </a:r>
            <a:endParaRPr dirty="0" sz="1600" lang="en-US">
              <a:solidFill>
                <a:schemeClr val="accent3"/>
              </a:solidFill>
              <a:latin typeface="Gill Sans MT" panose="020B0502020104020203" pitchFamily="34" charset="0"/>
            </a:endParaRPr>
          </a:p>
        </p:txBody>
      </p:sp>
      <p:cxnSp>
        <p:nvCxnSpPr>
          <p:cNvPr id="3145746" name="Google Shape;1735;p61"/>
          <p:cNvCxnSpPr>
            <a:cxnSpLocks/>
            <a:stCxn id="1049084" idx="4"/>
          </p:cNvCxnSpPr>
          <p:nvPr/>
        </p:nvCxnSpPr>
        <p:spPr>
          <a:xfrm>
            <a:off x="2300285" y="4150992"/>
            <a:ext cx="1088100" cy="0"/>
          </a:xfrm>
          <a:prstGeom prst="straightConnector1"/>
          <a:noFill/>
          <a:ln w="19050" cap="flat" cmpd="sng">
            <a:solidFill>
              <a:schemeClr val="dk1"/>
            </a:solidFill>
            <a:prstDash val="solid"/>
            <a:round/>
            <a:headEnd type="none" w="med" len="med"/>
            <a:tailEnd type="none" w="med" len="med"/>
          </a:ln>
        </p:spPr>
      </p:cxnSp>
      <p:sp>
        <p:nvSpPr>
          <p:cNvPr id="1049084" name="Google Shape;1736;p61"/>
          <p:cNvSpPr/>
          <p:nvPr/>
        </p:nvSpPr>
        <p:spPr>
          <a:xfrm rot="-5400000" flipH="1">
            <a:off x="2182385" y="4092042"/>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sz="1600">
              <a:solidFill>
                <a:schemeClr val="accent3"/>
              </a:solidFill>
              <a:latin typeface="Gill Sans MT" panose="020B0502020104020203" pitchFamily="34" charset="0"/>
            </a:endParaRPr>
          </a:p>
        </p:txBody>
      </p:sp>
      <p:sp>
        <p:nvSpPr>
          <p:cNvPr id="1049085" name="Google Shape;1746;p61"/>
          <p:cNvSpPr txBox="1">
            <a:spLocks noGrp="1"/>
          </p:cNvSpPr>
          <p:nvPr>
            <p:ph type="subTitle" idx="6"/>
          </p:nvPr>
        </p:nvSpPr>
        <p:spPr>
          <a:xfrm>
            <a:off x="479840" y="3832542"/>
            <a:ext cx="1574100" cy="636900"/>
          </a:xfrm>
          <a:prstGeom prst="rect"/>
        </p:spPr>
        <p:txBody>
          <a:bodyPr anchor="ctr" anchorCtr="0" bIns="91425" lIns="91425" rIns="91425" spcFirstLastPara="1" tIns="91425" wrap="square">
            <a:noAutofit/>
          </a:bodyPr>
          <a:p>
            <a:pPr algn="r" indent="0" lvl="0" marL="0" rtl="0">
              <a:spcBef>
                <a:spcPts val="0"/>
              </a:spcBef>
              <a:spcAft>
                <a:spcPts val="0"/>
              </a:spcAft>
              <a:buNone/>
            </a:pPr>
            <a:r>
              <a:rPr dirty="0" sz="1600" lang="en-US" smtClean="0">
                <a:solidFill>
                  <a:schemeClr val="accent3"/>
                </a:solidFill>
                <a:latin typeface="Gill Sans MT" panose="020B0502020104020203" pitchFamily="34" charset="0"/>
              </a:rPr>
              <a:t>Blogs</a:t>
            </a:r>
            <a:endParaRPr dirty="0" sz="1600">
              <a:solidFill>
                <a:schemeClr val="accent3"/>
              </a:solidFill>
              <a:latin typeface="Gill Sans MT" panose="020B0502020104020203" pitchFamily="34" charset="0"/>
            </a:endParaRPr>
          </a:p>
        </p:txBody>
      </p:sp>
      <p:sp>
        <p:nvSpPr>
          <p:cNvPr id="1049086" name="Google Shape;738;p44"/>
          <p:cNvSpPr/>
          <p:nvPr/>
        </p:nvSpPr>
        <p:spPr>
          <a:xfrm>
            <a:off x="3415966" y="2287482"/>
            <a:ext cx="2194797" cy="2036992"/>
          </a:xfrm>
          <a:custGeom>
            <a:avLst/>
            <a:ahLst/>
            <a:rect l="l" t="t" r="r" b="b"/>
            <a:pathLst>
              <a:path w="31898" h="31029" extrusionOk="0">
                <a:moveTo>
                  <a:pt x="13902" y="6384"/>
                </a:moveTo>
                <a:cubicBezTo>
                  <a:pt x="15021" y="2290"/>
                  <a:pt x="19382" y="1"/>
                  <a:pt x="23392" y="1421"/>
                </a:cubicBezTo>
                <a:cubicBezTo>
                  <a:pt x="27503" y="2858"/>
                  <a:pt x="31897" y="5782"/>
                  <a:pt x="30494" y="11547"/>
                </a:cubicBezTo>
                <a:cubicBezTo>
                  <a:pt x="29708" y="14721"/>
                  <a:pt x="25381" y="11747"/>
                  <a:pt x="28722" y="22557"/>
                </a:cubicBezTo>
                <a:cubicBezTo>
                  <a:pt x="30377" y="27938"/>
                  <a:pt x="24980" y="29625"/>
                  <a:pt x="24980" y="29625"/>
                </a:cubicBezTo>
                <a:cubicBezTo>
                  <a:pt x="24980" y="29625"/>
                  <a:pt x="20034" y="31029"/>
                  <a:pt x="14303" y="25615"/>
                </a:cubicBezTo>
                <a:cubicBezTo>
                  <a:pt x="13518" y="24913"/>
                  <a:pt x="12465" y="24613"/>
                  <a:pt x="11429" y="24796"/>
                </a:cubicBezTo>
                <a:cubicBezTo>
                  <a:pt x="10360" y="24997"/>
                  <a:pt x="9324" y="25348"/>
                  <a:pt x="8355" y="25849"/>
                </a:cubicBezTo>
                <a:cubicBezTo>
                  <a:pt x="5264" y="27336"/>
                  <a:pt x="0" y="24362"/>
                  <a:pt x="1203" y="19567"/>
                </a:cubicBezTo>
                <a:cubicBezTo>
                  <a:pt x="1705" y="17578"/>
                  <a:pt x="3275" y="15891"/>
                  <a:pt x="5481" y="14771"/>
                </a:cubicBezTo>
                <a:cubicBezTo>
                  <a:pt x="8188" y="13418"/>
                  <a:pt x="13618" y="15189"/>
                  <a:pt x="13417" y="10745"/>
                </a:cubicBezTo>
                <a:cubicBezTo>
                  <a:pt x="13351" y="9274"/>
                  <a:pt x="13518" y="7804"/>
                  <a:pt x="13902" y="6384"/>
                </a:cubicBezTo>
                <a:close/>
              </a:path>
            </a:pathLst>
          </a:cu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ctr" indent="0" lvl="0" marL="0" rtl="0">
              <a:spcBef>
                <a:spcPts val="0"/>
              </a:spcBef>
              <a:spcAft>
                <a:spcPts val="0"/>
              </a:spcAft>
              <a:buNone/>
            </a:pPr>
            <a:r>
              <a:rPr b="1" dirty="0" sz="3200" lang="en-US" err="1" smtClean="0">
                <a:solidFill>
                  <a:schemeClr val="accent3"/>
                </a:solidFill>
                <a:effectLst>
                  <a:outerShdw algn="tl" blurRad="38100" dir="2700000" dist="38100">
                    <a:srgbClr val="000000">
                      <a:alpha val="43137"/>
                    </a:srgbClr>
                  </a:outerShdw>
                </a:effectLst>
                <a:latin typeface="Pompiere" panose="020B0604020202020204" charset="0"/>
              </a:rPr>
              <a:t>Medinurse_db</a:t>
            </a:r>
            <a:endParaRPr b="1" dirty="0" sz="3200">
              <a:solidFill>
                <a:schemeClr val="accent3"/>
              </a:solidFill>
              <a:effectLst>
                <a:outerShdw algn="tl" blurRad="38100" dir="2700000" dist="38100">
                  <a:srgbClr val="000000">
                    <a:alpha val="43137"/>
                  </a:srgbClr>
                </a:outerShdw>
              </a:effectLst>
              <a:latin typeface="Pompiere" panose="020B0604020202020204" charset="0"/>
            </a:endParaRPr>
          </a:p>
        </p:txBody>
      </p:sp>
      <p:sp>
        <p:nvSpPr>
          <p:cNvPr id="1049087" name="Google Shape;739;p44"/>
          <p:cNvSpPr/>
          <p:nvPr/>
        </p:nvSpPr>
        <p:spPr>
          <a:xfrm>
            <a:off x="3656951" y="2570267"/>
            <a:ext cx="1900880" cy="1501897"/>
          </a:xfrm>
          <a:prstGeom prst="arc">
            <a:avLst>
              <a:gd name="adj1" fmla="val 16200000"/>
              <a:gd name="adj2" fmla="val 11080039"/>
            </a:avLst>
          </a:prstGeom>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88" name="Google Shape;804;p45"/>
          <p:cNvSpPr txBox="1">
            <a:spLocks noGrp="1"/>
          </p:cNvSpPr>
          <p:nvPr>
            <p:ph type="subTitle" idx="1"/>
          </p:nvPr>
        </p:nvSpPr>
        <p:spPr>
          <a:xfrm>
            <a:off x="2840471" y="1006109"/>
            <a:ext cx="3463057" cy="534711"/>
          </a:xfrm>
          <a:prstGeom prst="rect"/>
        </p:spPr>
        <p:txBody>
          <a:bodyPr anchor="t" anchorCtr="0" bIns="91425" lIns="91425" rIns="91425" spcFirstLastPara="1" tIns="91425" wrap="square">
            <a:noAutofit/>
          </a:bodyPr>
          <a:p>
            <a:pPr algn="ctr"/>
            <a:r>
              <a:rPr dirty="0" sz="1600" lang="en-US">
                <a:solidFill>
                  <a:schemeClr val="accent3"/>
                </a:solidFill>
                <a:latin typeface="Gill Sans MT" panose="020B0502020104020203" pitchFamily="34" charset="0"/>
              </a:rPr>
              <a:t>The main entities of this project are: </a:t>
            </a:r>
            <a:endParaRPr dirty="0" sz="1600" lang="en-US" smtClean="0">
              <a:solidFill>
                <a:schemeClr val="accent3"/>
              </a:solidFill>
              <a:latin typeface="Gill Sans MT" panose="020B05020201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9" name="Shape 733"/>
        <p:cNvGrpSpPr/>
        <p:nvPr/>
      </p:nvGrpSpPr>
      <p:grpSpPr>
        <a:xfrm>
          <a:off x="0" y="0"/>
          <a:ext cx="0" cy="0"/>
          <a:chOff x="0" y="0"/>
          <a:chExt cx="0" cy="0"/>
        </a:xfrm>
      </p:grpSpPr>
      <p:sp>
        <p:nvSpPr>
          <p:cNvPr id="1049107" name="Google Shape;772;p44"/>
          <p:cNvSpPr txBox="1">
            <a:spLocks noGrp="1"/>
          </p:cNvSpPr>
          <p:nvPr>
            <p:ph type="title"/>
          </p:nvPr>
        </p:nvSpPr>
        <p:spPr>
          <a:xfrm>
            <a:off x="675395" y="81775"/>
            <a:ext cx="7704000" cy="460917"/>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ER-DIAGRAM</a:t>
            </a:r>
            <a:endParaRPr b="1" dirty="0" sz="4000">
              <a:effectLst>
                <a:outerShdw algn="tl" blurRad="38100" dir="2700000" dist="38100">
                  <a:srgbClr val="000000">
                    <a:alpha val="43137"/>
                  </a:srgbClr>
                </a:outerShdw>
              </a:effectLst>
            </a:endParaRPr>
          </a:p>
        </p:txBody>
      </p:sp>
      <p:pic>
        <p:nvPicPr>
          <p:cNvPr id="2097155" name="Picture 74" descr="C:\Users\pc\OneDrive\Desktop\SENIORS\Ahmad Makki\ER-DIAGRAM.jpg"/>
          <p:cNvPicPr>
            <a:picLocks/>
          </p:cNvPicPr>
          <p:nvPr/>
        </p:nvPicPr>
        <p:blipFill>
          <a:blip xmlns:r="http://schemas.openxmlformats.org/officeDocument/2006/relationships" r:embed="rId1" cstate="print"/>
          <a:srcRect/>
          <a:stretch>
            <a:fillRect/>
          </a:stretch>
        </p:blipFill>
        <p:spPr bwMode="auto">
          <a:xfrm>
            <a:off x="334537" y="624469"/>
            <a:ext cx="8571569" cy="4519032"/>
          </a:xfrm>
          <a:prstGeom prst="rect"/>
          <a:noFill/>
          <a:ln>
            <a:noFill/>
          </a:ln>
        </p:spPr>
      </p:pic>
    </p:spTree>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3" name="Shape 573"/>
        <p:cNvGrpSpPr/>
        <p:nvPr/>
      </p:nvGrpSpPr>
      <p:grpSpPr>
        <a:xfrm>
          <a:off x="0" y="0"/>
          <a:ext cx="0" cy="0"/>
          <a:chOff x="0" y="0"/>
          <a:chExt cx="0" cy="0"/>
        </a:xfrm>
      </p:grpSpPr>
      <p:cxnSp>
        <p:nvCxnSpPr>
          <p:cNvPr id="3145747" name="Google Shape;582;p40"/>
          <p:cNvCxnSpPr>
            <a:cxnSpLocks/>
            <a:endCxn id="1049121" idx="2"/>
          </p:cNvCxnSpPr>
          <p:nvPr/>
        </p:nvCxnSpPr>
        <p:spPr>
          <a:xfrm>
            <a:off x="3648304" y="1852573"/>
            <a:ext cx="1595987" cy="0"/>
          </a:xfrm>
          <a:prstGeom prst="straightConnector1"/>
          <a:noFill/>
          <a:ln w="19050" cap="flat" cmpd="sng">
            <a:solidFill>
              <a:schemeClr val="dk1"/>
            </a:solidFill>
            <a:prstDash val="solid"/>
            <a:round/>
            <a:headEnd type="none" w="med" len="med"/>
            <a:tailEnd type="none" w="med" len="med"/>
          </a:ln>
        </p:spPr>
      </p:cxnSp>
      <p:sp>
        <p:nvSpPr>
          <p:cNvPr id="1049118" name="Google Shape;583;p40"/>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Implementation</a:t>
            </a:r>
            <a:endParaRPr b="1" dirty="0" sz="4000">
              <a:effectLst>
                <a:outerShdw algn="tl" blurRad="38100" dir="2700000" dist="38100">
                  <a:srgbClr val="000000">
                    <a:alpha val="43137"/>
                  </a:srgbClr>
                </a:outerShdw>
              </a:effectLst>
            </a:endParaRPr>
          </a:p>
        </p:txBody>
      </p:sp>
      <p:sp>
        <p:nvSpPr>
          <p:cNvPr id="1049119" name="Google Shape;584;p40"/>
          <p:cNvSpPr txBox="1">
            <a:spLocks noGrp="1"/>
          </p:cNvSpPr>
          <p:nvPr>
            <p:ph type="subTitle" idx="1"/>
          </p:nvPr>
        </p:nvSpPr>
        <p:spPr>
          <a:xfrm>
            <a:off x="5458791" y="1613023"/>
            <a:ext cx="2138400" cy="479100"/>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2800" lang="en" smtClean="0">
                <a:solidFill>
                  <a:schemeClr val="accent3"/>
                </a:solidFill>
              </a:rPr>
              <a:t>Index page</a:t>
            </a:r>
            <a:endParaRPr b="1" dirty="0" sz="2800">
              <a:solidFill>
                <a:schemeClr val="accent3"/>
              </a:solidFill>
            </a:endParaRPr>
          </a:p>
        </p:txBody>
      </p:sp>
      <p:sp>
        <p:nvSpPr>
          <p:cNvPr id="1049120" name="Google Shape;585;p40"/>
          <p:cNvSpPr txBox="1">
            <a:spLocks noGrp="1"/>
          </p:cNvSpPr>
          <p:nvPr>
            <p:ph type="subTitle" idx="2"/>
          </p:nvPr>
        </p:nvSpPr>
        <p:spPr>
          <a:xfrm>
            <a:off x="4111083" y="2232233"/>
            <a:ext cx="4876799" cy="2087005"/>
          </a:xfrm>
          <a:prstGeom prst="rect"/>
        </p:spPr>
        <p:txBody>
          <a:bodyPr anchor="t" anchorCtr="0" bIns="91425" lIns="91425" rIns="91425" spcFirstLastPara="1" tIns="91425" wrap="square">
            <a:noAutofit/>
          </a:bodyPr>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It’s the home page for any guest.</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About section gives an overview about the website.</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Services section lists some of our services.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Apply as nurse allows new nurses to apply to join.</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Sign In is the login page for 3 actors.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Sign Up is the registration page for new patients.</a:t>
            </a:r>
            <a:endParaRPr dirty="0" sz="1600" lang="en-US">
              <a:solidFill>
                <a:schemeClr val="accent3"/>
              </a:solidFill>
              <a:latin typeface="Gill Sans MT" panose="020B0502020104020203" pitchFamily="34" charset="0"/>
            </a:endParaRPr>
          </a:p>
        </p:txBody>
      </p:sp>
      <p:pic>
        <p:nvPicPr>
          <p:cNvPr id="2097156" name="Picture 33"/>
          <p:cNvPicPr>
            <a:picLocks/>
          </p:cNvPicPr>
          <p:nvPr/>
        </p:nvPicPr>
        <p:blipFill rotWithShape="1">
          <a:blip xmlns:r="http://schemas.openxmlformats.org/officeDocument/2006/relationships" r:embed="rId1"/>
          <a:srcRect b="5967"/>
          <a:stretch>
            <a:fillRect/>
          </a:stretch>
        </p:blipFill>
        <p:spPr bwMode="auto">
          <a:xfrm>
            <a:off x="287070" y="1239918"/>
            <a:ext cx="3361234" cy="1946131"/>
          </a:xfrm>
          <a:prstGeom prst="rect"/>
          <a:ln w="19050">
            <a:solidFill>
              <a:schemeClr val="tx1"/>
            </a:solidFill>
          </a:ln>
        </p:spPr>
      </p:pic>
      <p:sp>
        <p:nvSpPr>
          <p:cNvPr id="1049121" name="Google Shape;581;p40"/>
          <p:cNvSpPr/>
          <p:nvPr/>
        </p:nvSpPr>
        <p:spPr>
          <a:xfrm>
            <a:off x="5244291" y="1745323"/>
            <a:ext cx="214500" cy="2145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7" name="Picture 42"/>
          <p:cNvPicPr>
            <a:picLocks/>
          </p:cNvPicPr>
          <p:nvPr/>
        </p:nvPicPr>
        <p:blipFill rotWithShape="1">
          <a:blip xmlns:r="http://schemas.openxmlformats.org/officeDocument/2006/relationships" r:embed="rId2"/>
          <a:srcRect b="5967"/>
          <a:stretch>
            <a:fillRect/>
          </a:stretch>
        </p:blipFill>
        <p:spPr bwMode="auto">
          <a:xfrm>
            <a:off x="720000" y="2963516"/>
            <a:ext cx="3323063" cy="1778542"/>
          </a:xfrm>
          <a:prstGeom prst="rect"/>
          <a:ln w="19050">
            <a:solidFill>
              <a:schemeClr val="tx1"/>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6" name="Shape 573"/>
        <p:cNvGrpSpPr/>
        <p:nvPr/>
      </p:nvGrpSpPr>
      <p:grpSpPr>
        <a:xfrm>
          <a:off x="0" y="0"/>
          <a:ext cx="0" cy="0"/>
          <a:chOff x="0" y="0"/>
          <a:chExt cx="0" cy="0"/>
        </a:xfrm>
      </p:grpSpPr>
      <p:cxnSp>
        <p:nvCxnSpPr>
          <p:cNvPr id="3145748" name="Google Shape;582;p40"/>
          <p:cNvCxnSpPr>
            <a:cxnSpLocks/>
            <a:endCxn id="1049127" idx="2"/>
          </p:cNvCxnSpPr>
          <p:nvPr/>
        </p:nvCxnSpPr>
        <p:spPr>
          <a:xfrm>
            <a:off x="3648304" y="1852573"/>
            <a:ext cx="1595987" cy="0"/>
          </a:xfrm>
          <a:prstGeom prst="straightConnector1"/>
          <a:noFill/>
          <a:ln w="19050" cap="flat" cmpd="sng">
            <a:solidFill>
              <a:schemeClr val="dk1"/>
            </a:solidFill>
            <a:prstDash val="solid"/>
            <a:round/>
            <a:headEnd type="none" w="med" len="med"/>
            <a:tailEnd type="none" w="med" len="med"/>
          </a:ln>
        </p:spPr>
      </p:cxnSp>
      <p:sp>
        <p:nvSpPr>
          <p:cNvPr id="1049124" name="Google Shape;583;p40"/>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Implementation</a:t>
            </a:r>
            <a:endParaRPr b="1" dirty="0" sz="4000">
              <a:effectLst>
                <a:outerShdw algn="tl" blurRad="38100" dir="2700000" dist="38100">
                  <a:srgbClr val="000000">
                    <a:alpha val="43137"/>
                  </a:srgbClr>
                </a:outerShdw>
              </a:effectLst>
            </a:endParaRPr>
          </a:p>
        </p:txBody>
      </p:sp>
      <p:sp>
        <p:nvSpPr>
          <p:cNvPr id="1049125" name="Google Shape;584;p40"/>
          <p:cNvSpPr txBox="1">
            <a:spLocks noGrp="1"/>
          </p:cNvSpPr>
          <p:nvPr>
            <p:ph type="subTitle" idx="1"/>
          </p:nvPr>
        </p:nvSpPr>
        <p:spPr>
          <a:xfrm>
            <a:off x="5458791" y="1613023"/>
            <a:ext cx="2138400" cy="479100"/>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2800" lang="en-US" smtClean="0">
                <a:solidFill>
                  <a:schemeClr val="accent3"/>
                </a:solidFill>
              </a:rPr>
              <a:t>A</a:t>
            </a:r>
            <a:r>
              <a:rPr b="1" dirty="0" sz="2800" lang="en" smtClean="0">
                <a:solidFill>
                  <a:schemeClr val="accent3"/>
                </a:solidFill>
              </a:rPr>
              <a:t>dmin Area</a:t>
            </a:r>
            <a:endParaRPr b="1" dirty="0" sz="2800">
              <a:solidFill>
                <a:schemeClr val="accent3"/>
              </a:solidFill>
            </a:endParaRPr>
          </a:p>
        </p:txBody>
      </p:sp>
      <p:sp>
        <p:nvSpPr>
          <p:cNvPr id="1049126" name="Google Shape;585;p40"/>
          <p:cNvSpPr txBox="1">
            <a:spLocks noGrp="1"/>
          </p:cNvSpPr>
          <p:nvPr>
            <p:ph type="subTitle" idx="2"/>
          </p:nvPr>
        </p:nvSpPr>
        <p:spPr>
          <a:xfrm>
            <a:off x="4239751" y="2232233"/>
            <a:ext cx="4748131" cy="2087005"/>
          </a:xfrm>
          <a:prstGeom prst="rect"/>
        </p:spPr>
        <p:txBody>
          <a:bodyPr anchor="t" anchorCtr="0" bIns="91425" lIns="91425" rIns="91425" spcFirstLastPara="1" tIns="91425" wrap="square">
            <a:noAutofit/>
          </a:bodyPr>
          <a:p>
            <a:pPr algn="just" indent="0" marL="114300"/>
            <a:r>
              <a:rPr dirty="0" sz="1600" lang="en-US" smtClean="0">
                <a:solidFill>
                  <a:schemeClr val="accent3"/>
                </a:solidFill>
                <a:latin typeface="Gill Sans MT" panose="020B0502020104020203" pitchFamily="34" charset="0"/>
              </a:rPr>
              <a:t>It’s the admin’s dashboard where he can:</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Manage all existing nurses.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all registered patients.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Manage insurance plans.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Manage blogs.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all comments.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all subscribers.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Receive all nurses applications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Accept/reject nurses.</a:t>
            </a:r>
          </a:p>
          <a:p>
            <a:pPr algn="just" indent="-171450" marL="285750">
              <a:buFont typeface="Arial" panose="020B0604020202020204" pitchFamily="34" charset="0"/>
              <a:buChar char="•"/>
            </a:pPr>
            <a:endParaRPr dirty="0" sz="1600" lang="en-US">
              <a:solidFill>
                <a:schemeClr val="accent3"/>
              </a:solidFill>
              <a:latin typeface="Gill Sans MT" panose="020B0502020104020203" pitchFamily="34" charset="0"/>
            </a:endParaRPr>
          </a:p>
        </p:txBody>
      </p:sp>
      <p:sp>
        <p:nvSpPr>
          <p:cNvPr id="1049127" name="Google Shape;581;p40"/>
          <p:cNvSpPr/>
          <p:nvPr/>
        </p:nvSpPr>
        <p:spPr>
          <a:xfrm>
            <a:off x="5244291" y="1745323"/>
            <a:ext cx="214500" cy="2145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8" name="Picture 7"/>
          <p:cNvPicPr>
            <a:picLocks/>
          </p:cNvPicPr>
          <p:nvPr/>
        </p:nvPicPr>
        <p:blipFill rotWithShape="1">
          <a:blip xmlns:r="http://schemas.openxmlformats.org/officeDocument/2006/relationships" r:embed="rId1"/>
          <a:srcRect b="5762"/>
          <a:stretch>
            <a:fillRect/>
          </a:stretch>
        </p:blipFill>
        <p:spPr bwMode="auto">
          <a:xfrm>
            <a:off x="287070" y="1119057"/>
            <a:ext cx="3361234" cy="2033021"/>
          </a:xfrm>
          <a:prstGeom prst="rect"/>
          <a:ln w="19050">
            <a:solidFill>
              <a:schemeClr val="tx1"/>
            </a:solidFill>
          </a:ln>
        </p:spPr>
      </p:pic>
      <p:pic>
        <p:nvPicPr>
          <p:cNvPr id="2097159" name="Picture 9"/>
          <p:cNvPicPr>
            <a:picLocks/>
          </p:cNvPicPr>
          <p:nvPr/>
        </p:nvPicPr>
        <p:blipFill rotWithShape="1">
          <a:blip xmlns:r="http://schemas.openxmlformats.org/officeDocument/2006/relationships" r:embed="rId2"/>
          <a:srcRect b="6790"/>
          <a:stretch>
            <a:fillRect/>
          </a:stretch>
        </p:blipFill>
        <p:spPr bwMode="auto">
          <a:xfrm>
            <a:off x="363652" y="2821024"/>
            <a:ext cx="2721764" cy="1527950"/>
          </a:xfrm>
          <a:prstGeom prst="rect"/>
          <a:ln w="19050">
            <a:solidFill>
              <a:schemeClr val="tx1"/>
            </a:solidFill>
          </a:ln>
        </p:spPr>
      </p:pic>
      <p:pic>
        <p:nvPicPr>
          <p:cNvPr id="2097160" name="Picture 10"/>
          <p:cNvPicPr>
            <a:picLocks/>
          </p:cNvPicPr>
          <p:nvPr/>
        </p:nvPicPr>
        <p:blipFill rotWithShape="1">
          <a:blip xmlns:r="http://schemas.openxmlformats.org/officeDocument/2006/relationships" r:embed="rId3"/>
          <a:srcRect b="6584"/>
          <a:stretch>
            <a:fillRect/>
          </a:stretch>
        </p:blipFill>
        <p:spPr bwMode="auto">
          <a:xfrm>
            <a:off x="1967687" y="3814739"/>
            <a:ext cx="2272064" cy="1289218"/>
          </a:xfrm>
          <a:prstGeom prst="rect"/>
          <a:ln w="19050">
            <a:solidFill>
              <a:schemeClr val="tx1"/>
            </a:solid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9" name="Shape 573"/>
        <p:cNvGrpSpPr/>
        <p:nvPr/>
      </p:nvGrpSpPr>
      <p:grpSpPr>
        <a:xfrm>
          <a:off x="0" y="0"/>
          <a:ext cx="0" cy="0"/>
          <a:chOff x="0" y="0"/>
          <a:chExt cx="0" cy="0"/>
        </a:xfrm>
      </p:grpSpPr>
      <p:cxnSp>
        <p:nvCxnSpPr>
          <p:cNvPr id="3145749" name="Google Shape;582;p40"/>
          <p:cNvCxnSpPr>
            <a:cxnSpLocks/>
            <a:endCxn id="1049133" idx="2"/>
          </p:cNvCxnSpPr>
          <p:nvPr/>
        </p:nvCxnSpPr>
        <p:spPr>
          <a:xfrm>
            <a:off x="3648304" y="1852573"/>
            <a:ext cx="1595987" cy="0"/>
          </a:xfrm>
          <a:prstGeom prst="straightConnector1"/>
          <a:noFill/>
          <a:ln w="19050" cap="flat" cmpd="sng">
            <a:solidFill>
              <a:schemeClr val="dk1"/>
            </a:solidFill>
            <a:prstDash val="solid"/>
            <a:round/>
            <a:headEnd type="none" w="med" len="med"/>
            <a:tailEnd type="none" w="med" len="med"/>
          </a:ln>
        </p:spPr>
      </p:cxnSp>
      <p:sp>
        <p:nvSpPr>
          <p:cNvPr id="1049130" name="Google Shape;583;p40"/>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Implementation</a:t>
            </a:r>
            <a:endParaRPr b="1" dirty="0" sz="4000">
              <a:effectLst>
                <a:outerShdw algn="tl" blurRad="38100" dir="2700000" dist="38100">
                  <a:srgbClr val="000000">
                    <a:alpha val="43137"/>
                  </a:srgbClr>
                </a:outerShdw>
              </a:effectLst>
            </a:endParaRPr>
          </a:p>
        </p:txBody>
      </p:sp>
      <p:sp>
        <p:nvSpPr>
          <p:cNvPr id="1049131" name="Google Shape;584;p40"/>
          <p:cNvSpPr txBox="1">
            <a:spLocks noGrp="1"/>
          </p:cNvSpPr>
          <p:nvPr>
            <p:ph type="subTitle" idx="1"/>
          </p:nvPr>
        </p:nvSpPr>
        <p:spPr>
          <a:xfrm>
            <a:off x="5458791" y="1613023"/>
            <a:ext cx="2138400" cy="479100"/>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2800" lang="en-US" smtClean="0">
                <a:solidFill>
                  <a:schemeClr val="accent3"/>
                </a:solidFill>
              </a:rPr>
              <a:t>Patient </a:t>
            </a:r>
            <a:r>
              <a:rPr b="1" dirty="0" sz="2800" lang="en" smtClean="0">
                <a:solidFill>
                  <a:schemeClr val="accent3"/>
                </a:solidFill>
              </a:rPr>
              <a:t>Area</a:t>
            </a:r>
            <a:endParaRPr b="1" dirty="0" sz="2800">
              <a:solidFill>
                <a:schemeClr val="accent3"/>
              </a:solidFill>
            </a:endParaRPr>
          </a:p>
        </p:txBody>
      </p:sp>
      <p:sp>
        <p:nvSpPr>
          <p:cNvPr id="1049132" name="Google Shape;585;p40"/>
          <p:cNvSpPr txBox="1">
            <a:spLocks noGrp="1"/>
          </p:cNvSpPr>
          <p:nvPr>
            <p:ph type="subTitle" idx="2"/>
          </p:nvPr>
        </p:nvSpPr>
        <p:spPr>
          <a:xfrm>
            <a:off x="4239751" y="2232233"/>
            <a:ext cx="4748131" cy="2723087"/>
          </a:xfrm>
          <a:prstGeom prst="rect"/>
        </p:spPr>
        <p:txBody>
          <a:bodyPr anchor="t" anchorCtr="0" bIns="91425" lIns="91425" rIns="91425" spcFirstLastPara="1" tIns="91425" wrap="square">
            <a:noAutofit/>
          </a:bodyPr>
          <a:p>
            <a:pPr algn="just" indent="0" marL="114300"/>
            <a:r>
              <a:rPr dirty="0" sz="1600" lang="en-US" smtClean="0">
                <a:solidFill>
                  <a:schemeClr val="accent3"/>
                </a:solidFill>
                <a:latin typeface="Gill Sans MT" panose="020B0502020104020203" pitchFamily="34" charset="0"/>
              </a:rPr>
              <a:t>It’s the patient’s dashboard where he can:</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Find private nurses and check all their details.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Request appointments from nurses.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Request services from nurses.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Check and subscribe to insurance plans.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blogs and add comments.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all requested appointments and services.</a:t>
            </a:r>
            <a:endParaRPr dirty="0" sz="1600" lang="en-US">
              <a:solidFill>
                <a:schemeClr val="accent3"/>
              </a:solidFill>
              <a:latin typeface="Gill Sans MT" panose="020B0502020104020203" pitchFamily="34" charset="0"/>
            </a:endParaRPr>
          </a:p>
        </p:txBody>
      </p:sp>
      <p:sp>
        <p:nvSpPr>
          <p:cNvPr id="1049133" name="Google Shape;581;p40"/>
          <p:cNvSpPr/>
          <p:nvPr/>
        </p:nvSpPr>
        <p:spPr>
          <a:xfrm>
            <a:off x="5244291" y="1745323"/>
            <a:ext cx="214500" cy="2145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61" name="Picture 11"/>
          <p:cNvPicPr>
            <a:picLocks/>
          </p:cNvPicPr>
          <p:nvPr/>
        </p:nvPicPr>
        <p:blipFill rotWithShape="1">
          <a:blip xmlns:r="http://schemas.openxmlformats.org/officeDocument/2006/relationships" r:embed="rId1"/>
          <a:srcRect b="5967"/>
          <a:stretch>
            <a:fillRect/>
          </a:stretch>
        </p:blipFill>
        <p:spPr bwMode="auto">
          <a:xfrm>
            <a:off x="287070" y="1132810"/>
            <a:ext cx="3361234" cy="1926946"/>
          </a:xfrm>
          <a:prstGeom prst="rect"/>
          <a:ln w="19050">
            <a:solidFill>
              <a:schemeClr val="tx1"/>
            </a:solidFill>
          </a:ln>
        </p:spPr>
      </p:pic>
      <p:pic>
        <p:nvPicPr>
          <p:cNvPr id="2097162" name="Picture 12"/>
          <p:cNvPicPr>
            <a:picLocks/>
          </p:cNvPicPr>
          <p:nvPr/>
        </p:nvPicPr>
        <p:blipFill rotWithShape="1">
          <a:blip xmlns:r="http://schemas.openxmlformats.org/officeDocument/2006/relationships" r:embed="rId2"/>
          <a:srcRect b="7407"/>
          <a:stretch>
            <a:fillRect/>
          </a:stretch>
        </p:blipFill>
        <p:spPr bwMode="auto">
          <a:xfrm>
            <a:off x="363652" y="2822565"/>
            <a:ext cx="2721764" cy="1533294"/>
          </a:xfrm>
          <a:prstGeom prst="rect"/>
          <a:ln w="19050">
            <a:solidFill>
              <a:schemeClr val="tx1"/>
            </a:solidFill>
          </a:ln>
        </p:spPr>
      </p:pic>
      <p:pic>
        <p:nvPicPr>
          <p:cNvPr id="2097163" name="Picture 14"/>
          <p:cNvPicPr>
            <a:picLocks/>
          </p:cNvPicPr>
          <p:nvPr/>
        </p:nvPicPr>
        <p:blipFill rotWithShape="1">
          <a:blip xmlns:r="http://schemas.openxmlformats.org/officeDocument/2006/relationships" r:embed="rId3"/>
          <a:srcRect b="6996"/>
          <a:stretch>
            <a:fillRect/>
          </a:stretch>
        </p:blipFill>
        <p:spPr bwMode="auto">
          <a:xfrm>
            <a:off x="1771614" y="3541815"/>
            <a:ext cx="2468137" cy="1413505"/>
          </a:xfrm>
          <a:prstGeom prst="rect"/>
          <a:ln w="19050">
            <a:solidFill>
              <a:schemeClr val="tx1"/>
            </a:solid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2" name="Shape 573"/>
        <p:cNvGrpSpPr/>
        <p:nvPr/>
      </p:nvGrpSpPr>
      <p:grpSpPr>
        <a:xfrm>
          <a:off x="0" y="0"/>
          <a:ext cx="0" cy="0"/>
          <a:chOff x="0" y="0"/>
          <a:chExt cx="0" cy="0"/>
        </a:xfrm>
      </p:grpSpPr>
      <p:cxnSp>
        <p:nvCxnSpPr>
          <p:cNvPr id="3145750" name="Google Shape;582;p40"/>
          <p:cNvCxnSpPr>
            <a:cxnSpLocks/>
            <a:endCxn id="1049139" idx="2"/>
          </p:cNvCxnSpPr>
          <p:nvPr/>
        </p:nvCxnSpPr>
        <p:spPr>
          <a:xfrm>
            <a:off x="3648304" y="1852573"/>
            <a:ext cx="1595987" cy="0"/>
          </a:xfrm>
          <a:prstGeom prst="straightConnector1"/>
          <a:noFill/>
          <a:ln w="19050" cap="flat" cmpd="sng">
            <a:solidFill>
              <a:schemeClr val="dk1"/>
            </a:solidFill>
            <a:prstDash val="solid"/>
            <a:round/>
            <a:headEnd type="none" w="med" len="med"/>
            <a:tailEnd type="none" w="med" len="med"/>
          </a:ln>
        </p:spPr>
      </p:cxnSp>
      <p:sp>
        <p:nvSpPr>
          <p:cNvPr id="1049136" name="Google Shape;583;p40"/>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Implementation</a:t>
            </a:r>
            <a:endParaRPr b="1" dirty="0" sz="4000">
              <a:effectLst>
                <a:outerShdw algn="tl" blurRad="38100" dir="2700000" dist="38100">
                  <a:srgbClr val="000000">
                    <a:alpha val="43137"/>
                  </a:srgbClr>
                </a:outerShdw>
              </a:effectLst>
            </a:endParaRPr>
          </a:p>
        </p:txBody>
      </p:sp>
      <p:sp>
        <p:nvSpPr>
          <p:cNvPr id="1049137" name="Google Shape;584;p40"/>
          <p:cNvSpPr txBox="1">
            <a:spLocks noGrp="1"/>
          </p:cNvSpPr>
          <p:nvPr>
            <p:ph type="subTitle" idx="1"/>
          </p:nvPr>
        </p:nvSpPr>
        <p:spPr>
          <a:xfrm>
            <a:off x="5458791" y="1613023"/>
            <a:ext cx="2138400" cy="479100"/>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2800" lang="en-US" smtClean="0">
                <a:solidFill>
                  <a:schemeClr val="accent3"/>
                </a:solidFill>
              </a:rPr>
              <a:t>Nurse </a:t>
            </a:r>
            <a:r>
              <a:rPr b="1" dirty="0" sz="2800" lang="en" smtClean="0">
                <a:solidFill>
                  <a:schemeClr val="accent3"/>
                </a:solidFill>
              </a:rPr>
              <a:t>Area</a:t>
            </a:r>
            <a:endParaRPr b="1" dirty="0" sz="2800">
              <a:solidFill>
                <a:schemeClr val="accent3"/>
              </a:solidFill>
            </a:endParaRPr>
          </a:p>
        </p:txBody>
      </p:sp>
      <p:sp>
        <p:nvSpPr>
          <p:cNvPr id="1049138" name="Google Shape;585;p40"/>
          <p:cNvSpPr txBox="1">
            <a:spLocks noGrp="1"/>
          </p:cNvSpPr>
          <p:nvPr>
            <p:ph type="subTitle" idx="2"/>
          </p:nvPr>
        </p:nvSpPr>
        <p:spPr>
          <a:xfrm>
            <a:off x="4239751" y="2232234"/>
            <a:ext cx="4748131" cy="2079956"/>
          </a:xfrm>
          <a:prstGeom prst="rect"/>
        </p:spPr>
        <p:txBody>
          <a:bodyPr anchor="t" anchorCtr="0" bIns="91425" lIns="91425" rIns="91425" spcFirstLastPara="1" tIns="91425" wrap="square">
            <a:noAutofit/>
          </a:bodyPr>
          <a:p>
            <a:pPr algn="just" indent="0" marL="114300"/>
            <a:r>
              <a:rPr dirty="0" sz="1600" lang="en-US" smtClean="0">
                <a:solidFill>
                  <a:schemeClr val="accent3"/>
                </a:solidFill>
                <a:latin typeface="Gill Sans MT" panose="020B0502020104020203" pitchFamily="34" charset="0"/>
              </a:rPr>
              <a:t>It’s the nurse’s dashboard where he can:</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View all requested appointments and services from patients.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Accept or reject requests.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Manage availabilities.</a:t>
            </a:r>
          </a:p>
          <a:p>
            <a:pPr algn="just" indent="-171450" marL="285750">
              <a:buFont typeface="Arial" panose="020B0604020202020204" pitchFamily="34" charset="0"/>
              <a:buChar char="•"/>
            </a:pPr>
            <a:r>
              <a:rPr dirty="0" sz="1600" lang="en-US" smtClean="0">
                <a:solidFill>
                  <a:schemeClr val="accent3"/>
                </a:solidFill>
                <a:latin typeface="Gill Sans MT" panose="020B0502020104020203" pitchFamily="34" charset="0"/>
              </a:rPr>
              <a:t>Manage services.</a:t>
            </a:r>
            <a:endParaRPr dirty="0" sz="1600" lang="en-US">
              <a:solidFill>
                <a:schemeClr val="accent3"/>
              </a:solidFill>
              <a:latin typeface="Gill Sans MT" panose="020B0502020104020203" pitchFamily="34" charset="0"/>
            </a:endParaRPr>
          </a:p>
        </p:txBody>
      </p:sp>
      <p:sp>
        <p:nvSpPr>
          <p:cNvPr id="1049139" name="Google Shape;581;p40"/>
          <p:cNvSpPr/>
          <p:nvPr/>
        </p:nvSpPr>
        <p:spPr>
          <a:xfrm>
            <a:off x="5244291" y="1745323"/>
            <a:ext cx="214500" cy="2145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64" name="Picture 9"/>
          <p:cNvPicPr>
            <a:picLocks/>
          </p:cNvPicPr>
          <p:nvPr/>
        </p:nvPicPr>
        <p:blipFill rotWithShape="1">
          <a:blip xmlns:r="http://schemas.openxmlformats.org/officeDocument/2006/relationships" r:embed="rId1"/>
          <a:srcRect b="5967"/>
          <a:stretch>
            <a:fillRect/>
          </a:stretch>
        </p:blipFill>
        <p:spPr bwMode="auto">
          <a:xfrm>
            <a:off x="287070" y="1189437"/>
            <a:ext cx="3361234" cy="1961090"/>
          </a:xfrm>
          <a:prstGeom prst="rect"/>
          <a:ln w="19050">
            <a:solidFill>
              <a:schemeClr val="tx1"/>
            </a:solidFill>
          </a:ln>
        </p:spPr>
      </p:pic>
      <p:pic>
        <p:nvPicPr>
          <p:cNvPr id="2097165" name="Picture 10"/>
          <p:cNvPicPr>
            <a:picLocks/>
          </p:cNvPicPr>
          <p:nvPr/>
        </p:nvPicPr>
        <p:blipFill rotWithShape="1">
          <a:blip xmlns:r="http://schemas.openxmlformats.org/officeDocument/2006/relationships" r:embed="rId2"/>
          <a:srcRect b="5762"/>
          <a:stretch>
            <a:fillRect/>
          </a:stretch>
        </p:blipFill>
        <p:spPr bwMode="auto">
          <a:xfrm>
            <a:off x="394010" y="2646939"/>
            <a:ext cx="2981092" cy="1665250"/>
          </a:xfrm>
          <a:prstGeom prst="rect"/>
          <a:ln w="19050">
            <a:solidFill>
              <a:schemeClr val="tx1"/>
            </a:solidFill>
          </a:ln>
        </p:spPr>
      </p:pic>
      <p:pic>
        <p:nvPicPr>
          <p:cNvPr id="2097166" name="Picture 13"/>
          <p:cNvPicPr>
            <a:picLocks/>
          </p:cNvPicPr>
          <p:nvPr/>
        </p:nvPicPr>
        <p:blipFill rotWithShape="1">
          <a:blip xmlns:r="http://schemas.openxmlformats.org/officeDocument/2006/relationships" r:embed="rId3"/>
          <a:srcRect l="-347" t="206" r="347" b="24338"/>
          <a:stretch>
            <a:fillRect/>
          </a:stretch>
        </p:blipFill>
        <p:spPr bwMode="auto">
          <a:xfrm>
            <a:off x="1762144" y="3868723"/>
            <a:ext cx="2684153" cy="1226707"/>
          </a:xfrm>
          <a:prstGeom prst="rect"/>
          <a:ln w="19050">
            <a:solidFill>
              <a:schemeClr val="tx1"/>
            </a:solid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6" name="Shape 1440"/>
        <p:cNvGrpSpPr/>
        <p:nvPr/>
      </p:nvGrpSpPr>
      <p:grpSpPr>
        <a:xfrm>
          <a:off x="0" y="0"/>
          <a:ext cx="0" cy="0"/>
          <a:chOff x="0" y="0"/>
          <a:chExt cx="0" cy="0"/>
        </a:xfrm>
      </p:grpSpPr>
      <p:grpSp>
        <p:nvGrpSpPr>
          <p:cNvPr id="107" name="Google Shape;1443;p54"/>
          <p:cNvGrpSpPr/>
          <p:nvPr/>
        </p:nvGrpSpPr>
        <p:grpSpPr>
          <a:xfrm>
            <a:off x="2932026" y="395221"/>
            <a:ext cx="231893" cy="489545"/>
            <a:chOff x="2932026" y="395221"/>
            <a:chExt cx="231893" cy="489545"/>
          </a:xfrm>
        </p:grpSpPr>
        <p:sp>
          <p:nvSpPr>
            <p:cNvPr id="1049147" name="Google Shape;1444;p54"/>
            <p:cNvSpPr/>
            <p:nvPr/>
          </p:nvSpPr>
          <p:spPr>
            <a:xfrm rot="5400000">
              <a:off x="2925345" y="401902"/>
              <a:ext cx="245255" cy="231893"/>
            </a:xfrm>
            <a:custGeom>
              <a:avLst/>
              <a:ah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8" name="Google Shape;1445;p54"/>
            <p:cNvSpPr/>
            <p:nvPr/>
          </p:nvSpPr>
          <p:spPr>
            <a:xfrm rot="5400000">
              <a:off x="2925802" y="646648"/>
              <a:ext cx="244342" cy="231893"/>
            </a:xfrm>
            <a:custGeom>
              <a:avLst/>
              <a:ah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08" name="Google Shape;1446;p54"/>
          <p:cNvGrpSpPr/>
          <p:nvPr/>
        </p:nvGrpSpPr>
        <p:grpSpPr>
          <a:xfrm>
            <a:off x="2506945" y="395226"/>
            <a:ext cx="388326" cy="538025"/>
            <a:chOff x="2506945" y="395226"/>
            <a:chExt cx="388326" cy="538025"/>
          </a:xfrm>
        </p:grpSpPr>
        <p:sp>
          <p:nvSpPr>
            <p:cNvPr id="1049149" name="Google Shape;1447;p54"/>
            <p:cNvSpPr/>
            <p:nvPr/>
          </p:nvSpPr>
          <p:spPr>
            <a:xfrm rot="4160716">
              <a:off x="2535966" y="434790"/>
              <a:ext cx="244408" cy="231096"/>
            </a:xfrm>
            <a:custGeom>
              <a:avLst/>
              <a:ah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0" name="Google Shape;1448;p54"/>
            <p:cNvSpPr/>
            <p:nvPr/>
          </p:nvSpPr>
          <p:spPr>
            <a:xfrm rot="4160716">
              <a:off x="2622459" y="663018"/>
              <a:ext cx="243497" cy="231096"/>
            </a:xfrm>
            <a:custGeom>
              <a:avLst/>
              <a:ah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09" name="Google Shape;1449;p54"/>
          <p:cNvGrpSpPr/>
          <p:nvPr/>
        </p:nvGrpSpPr>
        <p:grpSpPr>
          <a:xfrm>
            <a:off x="6778839" y="4463729"/>
            <a:ext cx="410722" cy="569061"/>
            <a:chOff x="6481204" y="4412964"/>
            <a:chExt cx="410722" cy="569061"/>
          </a:xfrm>
        </p:grpSpPr>
        <p:sp>
          <p:nvSpPr>
            <p:cNvPr id="1049151" name="Google Shape;1450;p54"/>
            <p:cNvSpPr/>
            <p:nvPr/>
          </p:nvSpPr>
          <p:spPr>
            <a:xfrm rot="-6639112">
              <a:off x="6602729" y="4695751"/>
              <a:ext cx="258506" cy="244429"/>
            </a:xfrm>
            <a:custGeom>
              <a:avLst/>
              <a:ah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2" name="Google Shape;1451;p54"/>
            <p:cNvSpPr/>
            <p:nvPr/>
          </p:nvSpPr>
          <p:spPr>
            <a:xfrm rot="-6639112">
              <a:off x="6512206" y="4454358"/>
              <a:ext cx="257543" cy="244429"/>
            </a:xfrm>
            <a:custGeom>
              <a:avLst/>
              <a:ah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0" name="Google Shape;1452;p54"/>
          <p:cNvGrpSpPr/>
          <p:nvPr/>
        </p:nvGrpSpPr>
        <p:grpSpPr>
          <a:xfrm>
            <a:off x="6694243" y="4219579"/>
            <a:ext cx="570977" cy="440695"/>
            <a:chOff x="6694243" y="4219579"/>
            <a:chExt cx="570977" cy="440695"/>
          </a:xfrm>
        </p:grpSpPr>
        <p:sp>
          <p:nvSpPr>
            <p:cNvPr id="1049153" name="Google Shape;1453;p54"/>
            <p:cNvSpPr/>
            <p:nvPr/>
          </p:nvSpPr>
          <p:spPr>
            <a:xfrm rot="-9289757">
              <a:off x="6966995" y="4372469"/>
              <a:ext cx="258518" cy="244433"/>
            </a:xfrm>
            <a:custGeom>
              <a:avLst/>
              <a:ah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4" name="Google Shape;1454;p54"/>
            <p:cNvSpPr/>
            <p:nvPr/>
          </p:nvSpPr>
          <p:spPr>
            <a:xfrm rot="-9289757">
              <a:off x="6733996" y="4262745"/>
              <a:ext cx="257555" cy="244433"/>
            </a:xfrm>
            <a:custGeom>
              <a:avLst/>
              <a:ah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55" name="Google Shape;1455;p54"/>
          <p:cNvSpPr txBox="1">
            <a:spLocks noGrp="1"/>
          </p:cNvSpPr>
          <p:nvPr>
            <p:ph type="subTitle" idx="1"/>
          </p:nvPr>
        </p:nvSpPr>
        <p:spPr>
          <a:xfrm>
            <a:off x="2277232" y="1114707"/>
            <a:ext cx="6862298" cy="2697240"/>
          </a:xfrm>
          <a:prstGeom prst="rect"/>
        </p:spPr>
        <p:txBody>
          <a:bodyPr anchor="t" anchorCtr="0" bIns="91425" lIns="91425" rIns="91425" spcFirstLastPara="1" tIns="91425" wrap="square">
            <a:noAutofit/>
          </a:bodyPr>
          <a:p>
            <a:pPr algn="l" indent="-285750" marL="285750">
              <a:buFont typeface="Arial" panose="020B0604020202020204" pitchFamily="34" charset="0"/>
              <a:buChar char="•"/>
            </a:pPr>
            <a:r>
              <a:rPr dirty="0" sz="1600" lang="en-US" smtClean="0">
                <a:solidFill>
                  <a:schemeClr val="accent3"/>
                </a:solidFill>
                <a:latin typeface="Gill Sans MT" panose="020B0502020104020203" pitchFamily="34" charset="0"/>
              </a:rPr>
              <a:t>In </a:t>
            </a:r>
            <a:r>
              <a:rPr dirty="0" sz="1600" lang="en-US">
                <a:solidFill>
                  <a:schemeClr val="accent3"/>
                </a:solidFill>
                <a:latin typeface="Gill Sans MT" panose="020B0502020104020203" pitchFamily="34" charset="0"/>
              </a:rPr>
              <a:t>conclusion, the development of a web-based platform connecting patients with private nurses offers significant advantages in improving the accessibility, efficiency, and quality of healthcare services. </a:t>
            </a:r>
            <a:endParaRPr dirty="0" sz="1600" lang="en-US" smtClean="0">
              <a:solidFill>
                <a:schemeClr val="accent3"/>
              </a:solidFill>
              <a:latin typeface="Gill Sans MT" panose="020B0502020104020203" pitchFamily="34" charset="0"/>
            </a:endParaRPr>
          </a:p>
          <a:p>
            <a:pPr algn="l" indent="-285750" marL="285750">
              <a:buFont typeface="Arial" panose="020B0604020202020204" pitchFamily="34" charset="0"/>
              <a:buChar char="•"/>
            </a:pPr>
            <a:endParaRPr dirty="0" sz="1600" lang="en-US" smtClean="0">
              <a:solidFill>
                <a:schemeClr val="accent3"/>
              </a:solidFill>
              <a:latin typeface="Gill Sans MT" panose="020B0502020104020203" pitchFamily="34" charset="0"/>
            </a:endParaRPr>
          </a:p>
          <a:p>
            <a:pPr algn="l" indent="-285750" marL="285750">
              <a:buFont typeface="Arial" panose="020B0604020202020204" pitchFamily="34" charset="0"/>
              <a:buChar char="•"/>
            </a:pPr>
            <a:r>
              <a:rPr dirty="0" sz="1600" lang="en-US" smtClean="0">
                <a:solidFill>
                  <a:schemeClr val="accent3"/>
                </a:solidFill>
                <a:latin typeface="Gill Sans MT" panose="020B0502020104020203" pitchFamily="34" charset="0"/>
              </a:rPr>
              <a:t>By </a:t>
            </a:r>
            <a:r>
              <a:rPr dirty="0" sz="1600" lang="en-US">
                <a:solidFill>
                  <a:schemeClr val="accent3"/>
                </a:solidFill>
                <a:latin typeface="Gill Sans MT" panose="020B0502020104020203" pitchFamily="34" charset="0"/>
              </a:rPr>
              <a:t>addressing the challenges associated with traditional methods of patient-nurse communication and appointment scheduling, the </a:t>
            </a:r>
            <a:r>
              <a:rPr dirty="0" sz="1600" lang="en-US" smtClean="0">
                <a:solidFill>
                  <a:schemeClr val="accent3"/>
                </a:solidFill>
                <a:latin typeface="Gill Sans MT" panose="020B0502020104020203" pitchFamily="34" charset="0"/>
              </a:rPr>
              <a:t>platform:</a:t>
            </a:r>
          </a:p>
          <a:p>
            <a:pPr algn="l" indent="-285750" lvl="1" marL="742950">
              <a:buFont typeface="Courier New" panose="02070309020205020404" pitchFamily="49" charset="0"/>
              <a:buChar char="o"/>
            </a:pPr>
            <a:r>
              <a:rPr dirty="0" sz="1400" lang="en-US" smtClean="0">
                <a:solidFill>
                  <a:schemeClr val="accent3"/>
                </a:solidFill>
                <a:latin typeface="Gill Sans MT" panose="020B0502020104020203" pitchFamily="34" charset="0"/>
              </a:rPr>
              <a:t>Enhances </a:t>
            </a:r>
            <a:r>
              <a:rPr dirty="0" sz="1400" lang="en-US">
                <a:solidFill>
                  <a:schemeClr val="accent3"/>
                </a:solidFill>
                <a:latin typeface="Gill Sans MT" panose="020B0502020104020203" pitchFamily="34" charset="0"/>
              </a:rPr>
              <a:t>patient </a:t>
            </a:r>
            <a:r>
              <a:rPr dirty="0" sz="1400" lang="en-US" smtClean="0">
                <a:solidFill>
                  <a:schemeClr val="accent3"/>
                </a:solidFill>
                <a:latin typeface="Gill Sans MT" panose="020B0502020104020203" pitchFamily="34" charset="0"/>
              </a:rPr>
              <a:t>satisfaction.</a:t>
            </a:r>
          </a:p>
          <a:p>
            <a:pPr algn="l" indent="-285750" lvl="1" marL="742950">
              <a:buFont typeface="Courier New" panose="02070309020205020404" pitchFamily="49" charset="0"/>
              <a:buChar char="o"/>
            </a:pPr>
            <a:r>
              <a:rPr dirty="0" sz="1400" lang="en-US">
                <a:solidFill>
                  <a:schemeClr val="accent3"/>
                </a:solidFill>
                <a:latin typeface="Gill Sans MT" panose="020B0502020104020203" pitchFamily="34" charset="0"/>
              </a:rPr>
              <a:t>P</a:t>
            </a:r>
            <a:r>
              <a:rPr dirty="0" sz="1400" lang="en-US" smtClean="0">
                <a:solidFill>
                  <a:schemeClr val="accent3"/>
                </a:solidFill>
                <a:latin typeface="Gill Sans MT" panose="020B0502020104020203" pitchFamily="34" charset="0"/>
              </a:rPr>
              <a:t>romotes </a:t>
            </a:r>
            <a:r>
              <a:rPr dirty="0" sz="1400" lang="en-US">
                <a:solidFill>
                  <a:schemeClr val="accent3"/>
                </a:solidFill>
                <a:latin typeface="Gill Sans MT" panose="020B0502020104020203" pitchFamily="34" charset="0"/>
              </a:rPr>
              <a:t>proactive health </a:t>
            </a:r>
            <a:r>
              <a:rPr dirty="0" sz="1400" lang="en-US" smtClean="0">
                <a:solidFill>
                  <a:schemeClr val="accent3"/>
                </a:solidFill>
                <a:latin typeface="Gill Sans MT" panose="020B0502020104020203" pitchFamily="34" charset="0"/>
              </a:rPr>
              <a:t>management.</a:t>
            </a:r>
          </a:p>
          <a:p>
            <a:pPr algn="l" indent="-285750" lvl="1" marL="742950">
              <a:buFont typeface="Courier New" panose="02070309020205020404" pitchFamily="49" charset="0"/>
              <a:buChar char="o"/>
            </a:pPr>
            <a:r>
              <a:rPr dirty="0" sz="1400" lang="en-US">
                <a:solidFill>
                  <a:schemeClr val="accent3"/>
                </a:solidFill>
                <a:latin typeface="Gill Sans MT" panose="020B0502020104020203" pitchFamily="34" charset="0"/>
              </a:rPr>
              <a:t>O</a:t>
            </a:r>
            <a:r>
              <a:rPr dirty="0" sz="1400" lang="en-US" smtClean="0">
                <a:solidFill>
                  <a:schemeClr val="accent3"/>
                </a:solidFill>
                <a:latin typeface="Gill Sans MT" panose="020B0502020104020203" pitchFamily="34" charset="0"/>
              </a:rPr>
              <a:t>ptimizes </a:t>
            </a:r>
            <a:r>
              <a:rPr dirty="0" sz="1400" lang="en-US">
                <a:solidFill>
                  <a:schemeClr val="accent3"/>
                </a:solidFill>
                <a:latin typeface="Gill Sans MT" panose="020B0502020104020203" pitchFamily="34" charset="0"/>
              </a:rPr>
              <a:t>resource utilization within the healthcare </a:t>
            </a:r>
            <a:r>
              <a:rPr dirty="0" sz="1400" lang="en-US" smtClean="0">
                <a:solidFill>
                  <a:schemeClr val="accent3"/>
                </a:solidFill>
                <a:latin typeface="Gill Sans MT" panose="020B0502020104020203" pitchFamily="34" charset="0"/>
              </a:rPr>
              <a:t>ecosystem.</a:t>
            </a:r>
            <a:endParaRPr dirty="0" sz="1400">
              <a:solidFill>
                <a:schemeClr val="accent3"/>
              </a:solidFill>
              <a:latin typeface="Gill Sans MT" panose="020B0502020104020203" pitchFamily="34" charset="0"/>
            </a:endParaRPr>
          </a:p>
        </p:txBody>
      </p:sp>
      <p:grpSp>
        <p:nvGrpSpPr>
          <p:cNvPr id="111" name="Google Shape;1456;p54"/>
          <p:cNvGrpSpPr/>
          <p:nvPr/>
        </p:nvGrpSpPr>
        <p:grpSpPr>
          <a:xfrm>
            <a:off x="7761250" y="2907952"/>
            <a:ext cx="1098750" cy="2325687"/>
            <a:chOff x="5107060" y="1410076"/>
            <a:chExt cx="1159343" cy="2437042"/>
          </a:xfrm>
        </p:grpSpPr>
        <p:sp>
          <p:nvSpPr>
            <p:cNvPr id="1049156" name="Google Shape;1457;p54"/>
            <p:cNvSpPr/>
            <p:nvPr/>
          </p:nvSpPr>
          <p:spPr>
            <a:xfrm>
              <a:off x="5107060" y="1410076"/>
              <a:ext cx="1159343" cy="2437042"/>
            </a:xfrm>
            <a:custGeom>
              <a:avLst/>
              <a:ahLst/>
              <a:rect l="l" t="t" r="r" b="b"/>
              <a:pathLst>
                <a:path w="75836" h="159414" extrusionOk="0">
                  <a:moveTo>
                    <a:pt x="7665" y="0"/>
                  </a:moveTo>
                  <a:cubicBezTo>
                    <a:pt x="3470" y="0"/>
                    <a:pt x="1" y="3469"/>
                    <a:pt x="1" y="7745"/>
                  </a:cubicBezTo>
                  <a:lnTo>
                    <a:pt x="1" y="151750"/>
                  </a:lnTo>
                  <a:cubicBezTo>
                    <a:pt x="1" y="156025"/>
                    <a:pt x="3470" y="159414"/>
                    <a:pt x="7665" y="159414"/>
                  </a:cubicBezTo>
                  <a:lnTo>
                    <a:pt x="68171" y="159414"/>
                  </a:lnTo>
                  <a:cubicBezTo>
                    <a:pt x="72366" y="159414"/>
                    <a:pt x="75835" y="156025"/>
                    <a:pt x="75835" y="151750"/>
                  </a:cubicBezTo>
                  <a:lnTo>
                    <a:pt x="75835" y="7745"/>
                  </a:lnTo>
                  <a:cubicBezTo>
                    <a:pt x="75835" y="3469"/>
                    <a:pt x="72366" y="0"/>
                    <a:pt x="68171"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7" name="Google Shape;1458;p54"/>
            <p:cNvSpPr/>
            <p:nvPr/>
          </p:nvSpPr>
          <p:spPr>
            <a:xfrm>
              <a:off x="5107060" y="1410076"/>
              <a:ext cx="1159343" cy="2437042"/>
            </a:xfrm>
            <a:custGeom>
              <a:avLst/>
              <a:ahLst/>
              <a:rect l="l" t="t" r="r" b="b"/>
              <a:pathLst>
                <a:path w="75836" h="159414" extrusionOk="0">
                  <a:moveTo>
                    <a:pt x="7665" y="0"/>
                  </a:moveTo>
                  <a:cubicBezTo>
                    <a:pt x="3470" y="0"/>
                    <a:pt x="1" y="3469"/>
                    <a:pt x="1" y="7745"/>
                  </a:cubicBezTo>
                  <a:lnTo>
                    <a:pt x="1" y="151750"/>
                  </a:lnTo>
                  <a:cubicBezTo>
                    <a:pt x="1" y="156025"/>
                    <a:pt x="3470" y="159414"/>
                    <a:pt x="7665" y="159414"/>
                  </a:cubicBezTo>
                  <a:lnTo>
                    <a:pt x="68171" y="159414"/>
                  </a:lnTo>
                  <a:cubicBezTo>
                    <a:pt x="72366" y="159414"/>
                    <a:pt x="75835" y="156025"/>
                    <a:pt x="75835" y="151750"/>
                  </a:cubicBezTo>
                  <a:lnTo>
                    <a:pt x="75835" y="7745"/>
                  </a:lnTo>
                  <a:cubicBezTo>
                    <a:pt x="75835" y="3469"/>
                    <a:pt x="72366" y="0"/>
                    <a:pt x="68171" y="0"/>
                  </a:cubicBezTo>
                  <a:close/>
                </a:path>
              </a:pathLst>
            </a:custGeom>
            <a:solidFill>
              <a:schemeClr val="accent5">
                <a:alpha val="406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8" name="Google Shape;1459;p54"/>
            <p:cNvSpPr/>
            <p:nvPr/>
          </p:nvSpPr>
          <p:spPr>
            <a:xfrm>
              <a:off x="5750862" y="1675788"/>
              <a:ext cx="358905" cy="306560"/>
            </a:xfrm>
            <a:custGeom>
              <a:avLst/>
              <a:ahLst/>
              <a:rect l="l" t="t" r="r" b="b"/>
              <a:pathLst>
                <a:path w="23477" h="20053" extrusionOk="0">
                  <a:moveTo>
                    <a:pt x="13381" y="1"/>
                  </a:moveTo>
                  <a:cubicBezTo>
                    <a:pt x="10918" y="1"/>
                    <a:pt x="8409" y="914"/>
                    <a:pt x="6373" y="2949"/>
                  </a:cubicBezTo>
                  <a:cubicBezTo>
                    <a:pt x="0" y="9242"/>
                    <a:pt x="4518" y="20052"/>
                    <a:pt x="13392" y="20052"/>
                  </a:cubicBezTo>
                  <a:cubicBezTo>
                    <a:pt x="18959" y="20052"/>
                    <a:pt x="23476" y="15615"/>
                    <a:pt x="23476" y="10049"/>
                  </a:cubicBezTo>
                  <a:cubicBezTo>
                    <a:pt x="23476" y="3991"/>
                    <a:pt x="18530" y="1"/>
                    <a:pt x="1338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9" name="Google Shape;1460;p54"/>
            <p:cNvSpPr/>
            <p:nvPr/>
          </p:nvSpPr>
          <p:spPr>
            <a:xfrm>
              <a:off x="5187228" y="1675788"/>
              <a:ext cx="358920" cy="306560"/>
            </a:xfrm>
            <a:custGeom>
              <a:avLst/>
              <a:ahLst/>
              <a:rect l="l" t="t" r="r" b="b"/>
              <a:pathLst>
                <a:path w="23478" h="20053" extrusionOk="0">
                  <a:moveTo>
                    <a:pt x="13356" y="1"/>
                  </a:moveTo>
                  <a:cubicBezTo>
                    <a:pt x="10882" y="1"/>
                    <a:pt x="8355" y="914"/>
                    <a:pt x="6293" y="2949"/>
                  </a:cubicBezTo>
                  <a:cubicBezTo>
                    <a:pt x="1" y="9242"/>
                    <a:pt x="4518" y="20052"/>
                    <a:pt x="13393" y="20052"/>
                  </a:cubicBezTo>
                  <a:cubicBezTo>
                    <a:pt x="18959" y="20052"/>
                    <a:pt x="23477" y="15615"/>
                    <a:pt x="23477" y="10049"/>
                  </a:cubicBezTo>
                  <a:cubicBezTo>
                    <a:pt x="23477" y="3991"/>
                    <a:pt x="18530" y="1"/>
                    <a:pt x="13356"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0" name="Google Shape;1461;p54"/>
            <p:cNvSpPr/>
            <p:nvPr/>
          </p:nvSpPr>
          <p:spPr>
            <a:xfrm>
              <a:off x="5750862" y="2212976"/>
              <a:ext cx="358905" cy="307095"/>
            </a:xfrm>
            <a:custGeom>
              <a:avLst/>
              <a:ahLst/>
              <a:rect l="l" t="t" r="r" b="b"/>
              <a:pathLst>
                <a:path w="23477" h="20088" extrusionOk="0">
                  <a:moveTo>
                    <a:pt x="13383" y="0"/>
                  </a:moveTo>
                  <a:cubicBezTo>
                    <a:pt x="10919" y="0"/>
                    <a:pt x="8410" y="922"/>
                    <a:pt x="6373" y="2985"/>
                  </a:cubicBezTo>
                  <a:cubicBezTo>
                    <a:pt x="0" y="9277"/>
                    <a:pt x="4518" y="20088"/>
                    <a:pt x="13392" y="20088"/>
                  </a:cubicBezTo>
                  <a:cubicBezTo>
                    <a:pt x="18959" y="20088"/>
                    <a:pt x="23476" y="15570"/>
                    <a:pt x="23476" y="10084"/>
                  </a:cubicBezTo>
                  <a:cubicBezTo>
                    <a:pt x="23476" y="4027"/>
                    <a:pt x="18531" y="0"/>
                    <a:pt x="13383"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1" name="Google Shape;1462;p54"/>
            <p:cNvSpPr/>
            <p:nvPr/>
          </p:nvSpPr>
          <p:spPr>
            <a:xfrm>
              <a:off x="5187228" y="2212976"/>
              <a:ext cx="358920" cy="307095"/>
            </a:xfrm>
            <a:custGeom>
              <a:avLst/>
              <a:ahLst/>
              <a:rect l="l" t="t" r="r" b="b"/>
              <a:pathLst>
                <a:path w="23478" h="20088" extrusionOk="0">
                  <a:moveTo>
                    <a:pt x="13358" y="0"/>
                  </a:moveTo>
                  <a:cubicBezTo>
                    <a:pt x="10883" y="0"/>
                    <a:pt x="8356" y="922"/>
                    <a:pt x="6293" y="2985"/>
                  </a:cubicBezTo>
                  <a:cubicBezTo>
                    <a:pt x="1" y="9277"/>
                    <a:pt x="4518" y="20088"/>
                    <a:pt x="13393" y="20088"/>
                  </a:cubicBezTo>
                  <a:cubicBezTo>
                    <a:pt x="18959" y="20088"/>
                    <a:pt x="23477" y="15570"/>
                    <a:pt x="23477" y="10084"/>
                  </a:cubicBezTo>
                  <a:cubicBezTo>
                    <a:pt x="23477" y="4027"/>
                    <a:pt x="18531" y="0"/>
                    <a:pt x="13358"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2" name="Google Shape;1463;p54"/>
            <p:cNvSpPr/>
            <p:nvPr/>
          </p:nvSpPr>
          <p:spPr>
            <a:xfrm>
              <a:off x="5750862" y="2750270"/>
              <a:ext cx="358905" cy="307523"/>
            </a:xfrm>
            <a:custGeom>
              <a:avLst/>
              <a:ahLst/>
              <a:rect l="l" t="t" r="r" b="b"/>
              <a:pathLst>
                <a:path w="23477" h="20116" extrusionOk="0">
                  <a:moveTo>
                    <a:pt x="13345" y="1"/>
                  </a:moveTo>
                  <a:cubicBezTo>
                    <a:pt x="10894" y="1"/>
                    <a:pt x="8400" y="906"/>
                    <a:pt x="6373" y="2932"/>
                  </a:cubicBezTo>
                  <a:cubicBezTo>
                    <a:pt x="0" y="9305"/>
                    <a:pt x="4518" y="20116"/>
                    <a:pt x="13392" y="20116"/>
                  </a:cubicBezTo>
                  <a:cubicBezTo>
                    <a:pt x="18959" y="20116"/>
                    <a:pt x="23476" y="15598"/>
                    <a:pt x="23476" y="10032"/>
                  </a:cubicBezTo>
                  <a:cubicBezTo>
                    <a:pt x="23476" y="4015"/>
                    <a:pt x="18507" y="1"/>
                    <a:pt x="1334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3" name="Google Shape;1464;p54"/>
            <p:cNvSpPr/>
            <p:nvPr/>
          </p:nvSpPr>
          <p:spPr>
            <a:xfrm>
              <a:off x="5187228" y="2750270"/>
              <a:ext cx="358920" cy="307523"/>
            </a:xfrm>
            <a:custGeom>
              <a:avLst/>
              <a:ahLst/>
              <a:rect l="l" t="t" r="r" b="b"/>
              <a:pathLst>
                <a:path w="23478" h="20116" extrusionOk="0">
                  <a:moveTo>
                    <a:pt x="13321" y="1"/>
                  </a:moveTo>
                  <a:cubicBezTo>
                    <a:pt x="10858" y="1"/>
                    <a:pt x="8345" y="906"/>
                    <a:pt x="6293" y="2932"/>
                  </a:cubicBezTo>
                  <a:cubicBezTo>
                    <a:pt x="1" y="9305"/>
                    <a:pt x="4518" y="20116"/>
                    <a:pt x="13393" y="20116"/>
                  </a:cubicBezTo>
                  <a:cubicBezTo>
                    <a:pt x="18959" y="20116"/>
                    <a:pt x="23477" y="15598"/>
                    <a:pt x="23477" y="10032"/>
                  </a:cubicBezTo>
                  <a:cubicBezTo>
                    <a:pt x="23477" y="4015"/>
                    <a:pt x="18508" y="1"/>
                    <a:pt x="1332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4" name="Google Shape;1465;p54"/>
            <p:cNvSpPr/>
            <p:nvPr/>
          </p:nvSpPr>
          <p:spPr>
            <a:xfrm>
              <a:off x="5750862" y="3287733"/>
              <a:ext cx="358905" cy="306560"/>
            </a:xfrm>
            <a:custGeom>
              <a:avLst/>
              <a:ahLst/>
              <a:rect l="l" t="t" r="r" b="b"/>
              <a:pathLst>
                <a:path w="23477" h="20053" extrusionOk="0">
                  <a:moveTo>
                    <a:pt x="13381" y="1"/>
                  </a:moveTo>
                  <a:cubicBezTo>
                    <a:pt x="10918" y="1"/>
                    <a:pt x="8409" y="913"/>
                    <a:pt x="6373" y="2949"/>
                  </a:cubicBezTo>
                  <a:cubicBezTo>
                    <a:pt x="0" y="9242"/>
                    <a:pt x="4518" y="20052"/>
                    <a:pt x="13392" y="20052"/>
                  </a:cubicBezTo>
                  <a:cubicBezTo>
                    <a:pt x="18959" y="20052"/>
                    <a:pt x="23476" y="15615"/>
                    <a:pt x="23476" y="10049"/>
                  </a:cubicBezTo>
                  <a:cubicBezTo>
                    <a:pt x="23476" y="3991"/>
                    <a:pt x="18530" y="1"/>
                    <a:pt x="1338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5" name="Google Shape;1466;p54"/>
            <p:cNvSpPr/>
            <p:nvPr/>
          </p:nvSpPr>
          <p:spPr>
            <a:xfrm>
              <a:off x="5187228" y="3287733"/>
              <a:ext cx="358920" cy="306560"/>
            </a:xfrm>
            <a:custGeom>
              <a:avLst/>
              <a:ahLst/>
              <a:rect l="l" t="t" r="r" b="b"/>
              <a:pathLst>
                <a:path w="23478" h="20053" extrusionOk="0">
                  <a:moveTo>
                    <a:pt x="13381" y="1"/>
                  </a:moveTo>
                  <a:cubicBezTo>
                    <a:pt x="10919" y="1"/>
                    <a:pt x="8410" y="913"/>
                    <a:pt x="6374" y="2949"/>
                  </a:cubicBezTo>
                  <a:cubicBezTo>
                    <a:pt x="1" y="9242"/>
                    <a:pt x="4518" y="20052"/>
                    <a:pt x="13393" y="20052"/>
                  </a:cubicBezTo>
                  <a:cubicBezTo>
                    <a:pt x="18959" y="20052"/>
                    <a:pt x="23477" y="15615"/>
                    <a:pt x="23477" y="10049"/>
                  </a:cubicBezTo>
                  <a:cubicBezTo>
                    <a:pt x="23477" y="3991"/>
                    <a:pt x="18530" y="1"/>
                    <a:pt x="1338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2" name="Google Shape;1467;p54"/>
          <p:cNvGrpSpPr/>
          <p:nvPr/>
        </p:nvGrpSpPr>
        <p:grpSpPr>
          <a:xfrm rot="1013266">
            <a:off x="1046784" y="338991"/>
            <a:ext cx="1179735" cy="1807012"/>
            <a:chOff x="3497592" y="2204323"/>
            <a:chExt cx="1069299" cy="1637857"/>
          </a:xfrm>
        </p:grpSpPr>
        <p:sp>
          <p:nvSpPr>
            <p:cNvPr id="1049166" name="Google Shape;1468;p54"/>
            <p:cNvSpPr/>
            <p:nvPr/>
          </p:nvSpPr>
          <p:spPr>
            <a:xfrm>
              <a:off x="3497592" y="2204323"/>
              <a:ext cx="1069299" cy="1637857"/>
            </a:xfrm>
            <a:custGeom>
              <a:avLst/>
              <a:ahLst/>
              <a:rect l="l" t="t" r="r" b="b"/>
              <a:pathLst>
                <a:path w="69946" h="107137" extrusionOk="0">
                  <a:moveTo>
                    <a:pt x="2421" y="1"/>
                  </a:moveTo>
                  <a:cubicBezTo>
                    <a:pt x="1533" y="1"/>
                    <a:pt x="726" y="727"/>
                    <a:pt x="726" y="1695"/>
                  </a:cubicBezTo>
                  <a:lnTo>
                    <a:pt x="0" y="104959"/>
                  </a:lnTo>
                  <a:cubicBezTo>
                    <a:pt x="0" y="105927"/>
                    <a:pt x="726" y="106653"/>
                    <a:pt x="1694" y="106653"/>
                  </a:cubicBezTo>
                  <a:lnTo>
                    <a:pt x="67525" y="107137"/>
                  </a:lnTo>
                  <a:cubicBezTo>
                    <a:pt x="68493" y="107137"/>
                    <a:pt x="69300" y="106330"/>
                    <a:pt x="69300" y="105443"/>
                  </a:cubicBezTo>
                  <a:lnTo>
                    <a:pt x="69945" y="2179"/>
                  </a:lnTo>
                  <a:cubicBezTo>
                    <a:pt x="69945" y="1211"/>
                    <a:pt x="69219" y="485"/>
                    <a:pt x="68251" y="404"/>
                  </a:cubicBezTo>
                  <a:lnTo>
                    <a:pt x="2421"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7" name="Google Shape;1469;p54"/>
            <p:cNvSpPr/>
            <p:nvPr/>
          </p:nvSpPr>
          <p:spPr>
            <a:xfrm>
              <a:off x="3497592" y="2204323"/>
              <a:ext cx="1069299" cy="1637857"/>
            </a:xfrm>
            <a:custGeom>
              <a:avLst/>
              <a:ahLst/>
              <a:rect l="l" t="t" r="r" b="b"/>
              <a:pathLst>
                <a:path w="69946" h="107137" extrusionOk="0">
                  <a:moveTo>
                    <a:pt x="2421" y="1"/>
                  </a:moveTo>
                  <a:cubicBezTo>
                    <a:pt x="1533" y="1"/>
                    <a:pt x="726" y="727"/>
                    <a:pt x="726" y="1695"/>
                  </a:cubicBezTo>
                  <a:lnTo>
                    <a:pt x="0" y="104959"/>
                  </a:lnTo>
                  <a:cubicBezTo>
                    <a:pt x="0" y="105927"/>
                    <a:pt x="726" y="106653"/>
                    <a:pt x="1694" y="106653"/>
                  </a:cubicBezTo>
                  <a:lnTo>
                    <a:pt x="67525" y="107137"/>
                  </a:lnTo>
                  <a:cubicBezTo>
                    <a:pt x="68493" y="107137"/>
                    <a:pt x="69300" y="106330"/>
                    <a:pt x="69300" y="105443"/>
                  </a:cubicBezTo>
                  <a:lnTo>
                    <a:pt x="69945" y="2179"/>
                  </a:lnTo>
                  <a:cubicBezTo>
                    <a:pt x="69945" y="1211"/>
                    <a:pt x="69219" y="485"/>
                    <a:pt x="68251" y="404"/>
                  </a:cubicBezTo>
                  <a:lnTo>
                    <a:pt x="2421" y="1"/>
                  </a:lnTo>
                  <a:close/>
                </a:path>
              </a:pathLst>
            </a:custGeom>
            <a:solidFill>
              <a:schemeClr val="accent5">
                <a:alpha val="406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8" name="Google Shape;1470;p54"/>
            <p:cNvSpPr/>
            <p:nvPr/>
          </p:nvSpPr>
          <p:spPr>
            <a:xfrm>
              <a:off x="3594958" y="2383462"/>
              <a:ext cx="411998" cy="373153"/>
            </a:xfrm>
            <a:custGeom>
              <a:avLst/>
              <a:ahLst/>
              <a:rect l="l" t="t" r="r" b="b"/>
              <a:pathLst>
                <a:path w="26950" h="24409" extrusionOk="0">
                  <a:moveTo>
                    <a:pt x="21383" y="1"/>
                  </a:moveTo>
                  <a:cubicBezTo>
                    <a:pt x="20072" y="1"/>
                    <a:pt x="18761" y="505"/>
                    <a:pt x="17753" y="1514"/>
                  </a:cubicBezTo>
                  <a:lnTo>
                    <a:pt x="3716" y="15551"/>
                  </a:lnTo>
                  <a:cubicBezTo>
                    <a:pt x="0" y="19267"/>
                    <a:pt x="3415" y="24408"/>
                    <a:pt x="7355" y="24408"/>
                  </a:cubicBezTo>
                  <a:cubicBezTo>
                    <a:pt x="8548" y="24408"/>
                    <a:pt x="9789" y="23937"/>
                    <a:pt x="10896" y="22812"/>
                  </a:cubicBezTo>
                  <a:lnTo>
                    <a:pt x="25014" y="8774"/>
                  </a:lnTo>
                  <a:cubicBezTo>
                    <a:pt x="26950" y="6757"/>
                    <a:pt x="26950" y="3530"/>
                    <a:pt x="25014" y="1514"/>
                  </a:cubicBezTo>
                  <a:cubicBezTo>
                    <a:pt x="24005" y="505"/>
                    <a:pt x="22694" y="1"/>
                    <a:pt x="21383"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9" name="Google Shape;1471;p54"/>
            <p:cNvSpPr/>
            <p:nvPr/>
          </p:nvSpPr>
          <p:spPr>
            <a:xfrm>
              <a:off x="4031538" y="2383462"/>
              <a:ext cx="413252" cy="373153"/>
            </a:xfrm>
            <a:custGeom>
              <a:avLst/>
              <a:ahLst/>
              <a:rect l="l" t="t" r="r" b="b"/>
              <a:pathLst>
                <a:path w="27032" h="24409" extrusionOk="0">
                  <a:moveTo>
                    <a:pt x="21384" y="1"/>
                  </a:moveTo>
                  <a:cubicBezTo>
                    <a:pt x="20073" y="1"/>
                    <a:pt x="18762" y="505"/>
                    <a:pt x="17754" y="1514"/>
                  </a:cubicBezTo>
                  <a:lnTo>
                    <a:pt x="3716" y="15551"/>
                  </a:lnTo>
                  <a:cubicBezTo>
                    <a:pt x="1" y="19267"/>
                    <a:pt x="3415" y="24408"/>
                    <a:pt x="7392" y="24408"/>
                  </a:cubicBezTo>
                  <a:cubicBezTo>
                    <a:pt x="8597" y="24408"/>
                    <a:pt x="9852" y="23937"/>
                    <a:pt x="10977" y="22812"/>
                  </a:cubicBezTo>
                  <a:lnTo>
                    <a:pt x="25015" y="8774"/>
                  </a:lnTo>
                  <a:cubicBezTo>
                    <a:pt x="27031" y="6757"/>
                    <a:pt x="27031" y="3530"/>
                    <a:pt x="25015" y="1514"/>
                  </a:cubicBezTo>
                  <a:cubicBezTo>
                    <a:pt x="24006" y="505"/>
                    <a:pt x="22695" y="1"/>
                    <a:pt x="2138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0" name="Google Shape;1472;p54"/>
            <p:cNvSpPr/>
            <p:nvPr/>
          </p:nvSpPr>
          <p:spPr>
            <a:xfrm>
              <a:off x="3594958" y="2837332"/>
              <a:ext cx="411998" cy="373137"/>
            </a:xfrm>
            <a:custGeom>
              <a:avLst/>
              <a:ahLst/>
              <a:rect l="l" t="t" r="r" b="b"/>
              <a:pathLst>
                <a:path w="26950" h="24408" extrusionOk="0">
                  <a:moveTo>
                    <a:pt x="21353" y="0"/>
                  </a:moveTo>
                  <a:cubicBezTo>
                    <a:pt x="20032" y="0"/>
                    <a:pt x="18721" y="504"/>
                    <a:pt x="17753" y="1513"/>
                  </a:cubicBezTo>
                  <a:lnTo>
                    <a:pt x="3716" y="15550"/>
                  </a:lnTo>
                  <a:cubicBezTo>
                    <a:pt x="0" y="19266"/>
                    <a:pt x="3415" y="24407"/>
                    <a:pt x="7355" y="24407"/>
                  </a:cubicBezTo>
                  <a:cubicBezTo>
                    <a:pt x="8548" y="24407"/>
                    <a:pt x="9789" y="23936"/>
                    <a:pt x="10896" y="22811"/>
                  </a:cubicBezTo>
                  <a:lnTo>
                    <a:pt x="25014" y="8774"/>
                  </a:lnTo>
                  <a:cubicBezTo>
                    <a:pt x="26950" y="6757"/>
                    <a:pt x="26950" y="3530"/>
                    <a:pt x="25014" y="1513"/>
                  </a:cubicBezTo>
                  <a:cubicBezTo>
                    <a:pt x="24005" y="504"/>
                    <a:pt x="22674" y="0"/>
                    <a:pt x="21353"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1" name="Google Shape;1473;p54"/>
            <p:cNvSpPr/>
            <p:nvPr/>
          </p:nvSpPr>
          <p:spPr>
            <a:xfrm>
              <a:off x="4031538" y="2837332"/>
              <a:ext cx="413252" cy="373137"/>
            </a:xfrm>
            <a:custGeom>
              <a:avLst/>
              <a:ahLst/>
              <a:rect l="l" t="t" r="r" b="b"/>
              <a:pathLst>
                <a:path w="27032" h="24408" extrusionOk="0">
                  <a:moveTo>
                    <a:pt x="21384" y="0"/>
                  </a:moveTo>
                  <a:cubicBezTo>
                    <a:pt x="20073" y="0"/>
                    <a:pt x="18762" y="504"/>
                    <a:pt x="17754" y="1513"/>
                  </a:cubicBezTo>
                  <a:lnTo>
                    <a:pt x="3716" y="15550"/>
                  </a:lnTo>
                  <a:cubicBezTo>
                    <a:pt x="1" y="19266"/>
                    <a:pt x="3415" y="24407"/>
                    <a:pt x="7392" y="24407"/>
                  </a:cubicBezTo>
                  <a:cubicBezTo>
                    <a:pt x="8597" y="24407"/>
                    <a:pt x="9852" y="23936"/>
                    <a:pt x="10977" y="22811"/>
                  </a:cubicBezTo>
                  <a:lnTo>
                    <a:pt x="25015" y="8774"/>
                  </a:lnTo>
                  <a:cubicBezTo>
                    <a:pt x="27031" y="6757"/>
                    <a:pt x="27031" y="3530"/>
                    <a:pt x="25015" y="1513"/>
                  </a:cubicBezTo>
                  <a:cubicBezTo>
                    <a:pt x="24006" y="504"/>
                    <a:pt x="22695" y="0"/>
                    <a:pt x="2138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2" name="Google Shape;1474;p54"/>
            <p:cNvSpPr/>
            <p:nvPr/>
          </p:nvSpPr>
          <p:spPr>
            <a:xfrm>
              <a:off x="3595738" y="3291188"/>
              <a:ext cx="411218" cy="372128"/>
            </a:xfrm>
            <a:custGeom>
              <a:avLst/>
              <a:ahLst/>
              <a:rect l="l" t="t" r="r" b="b"/>
              <a:pathLst>
                <a:path w="26899" h="24342" extrusionOk="0">
                  <a:moveTo>
                    <a:pt x="21302" y="1"/>
                  </a:moveTo>
                  <a:cubicBezTo>
                    <a:pt x="19981" y="1"/>
                    <a:pt x="18670" y="505"/>
                    <a:pt x="17702" y="1513"/>
                  </a:cubicBezTo>
                  <a:lnTo>
                    <a:pt x="3665" y="15551"/>
                  </a:lnTo>
                  <a:cubicBezTo>
                    <a:pt x="1" y="19277"/>
                    <a:pt x="3412" y="24341"/>
                    <a:pt x="7348" y="24341"/>
                  </a:cubicBezTo>
                  <a:cubicBezTo>
                    <a:pt x="8525" y="24341"/>
                    <a:pt x="9749" y="23889"/>
                    <a:pt x="10845" y="22811"/>
                  </a:cubicBezTo>
                  <a:lnTo>
                    <a:pt x="24963" y="8774"/>
                  </a:lnTo>
                  <a:cubicBezTo>
                    <a:pt x="26899" y="6757"/>
                    <a:pt x="26899" y="3530"/>
                    <a:pt x="24963" y="1513"/>
                  </a:cubicBezTo>
                  <a:cubicBezTo>
                    <a:pt x="23954" y="505"/>
                    <a:pt x="22623" y="1"/>
                    <a:pt x="21302"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3" name="Google Shape;1475;p54"/>
            <p:cNvSpPr/>
            <p:nvPr/>
          </p:nvSpPr>
          <p:spPr>
            <a:xfrm>
              <a:off x="4033281" y="3291188"/>
              <a:ext cx="411509" cy="372128"/>
            </a:xfrm>
            <a:custGeom>
              <a:avLst/>
              <a:ahLst/>
              <a:rect l="l" t="t" r="r" b="b"/>
              <a:pathLst>
                <a:path w="26918" h="24342" extrusionOk="0">
                  <a:moveTo>
                    <a:pt x="21270" y="1"/>
                  </a:moveTo>
                  <a:cubicBezTo>
                    <a:pt x="19959" y="1"/>
                    <a:pt x="18648" y="505"/>
                    <a:pt x="17640" y="1513"/>
                  </a:cubicBezTo>
                  <a:lnTo>
                    <a:pt x="3602" y="15551"/>
                  </a:lnTo>
                  <a:cubicBezTo>
                    <a:pt x="1" y="19277"/>
                    <a:pt x="3378" y="24341"/>
                    <a:pt x="7332" y="24341"/>
                  </a:cubicBezTo>
                  <a:cubicBezTo>
                    <a:pt x="8515" y="24341"/>
                    <a:pt x="9749" y="23889"/>
                    <a:pt x="10863" y="22811"/>
                  </a:cubicBezTo>
                  <a:lnTo>
                    <a:pt x="24901" y="8774"/>
                  </a:lnTo>
                  <a:cubicBezTo>
                    <a:pt x="26917" y="6757"/>
                    <a:pt x="26917" y="3530"/>
                    <a:pt x="24901" y="1513"/>
                  </a:cubicBezTo>
                  <a:cubicBezTo>
                    <a:pt x="23892" y="505"/>
                    <a:pt x="22581" y="1"/>
                    <a:pt x="2127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74" name="Title 1"/>
          <p:cNvSpPr>
            <a:spLocks noGrp="1"/>
          </p:cNvSpPr>
          <p:nvPr>
            <p:ph type="title" idx="2"/>
          </p:nvPr>
        </p:nvSpPr>
        <p:spPr>
          <a:xfrm>
            <a:off x="2549259" y="438950"/>
            <a:ext cx="6608648" cy="679231"/>
          </a:xfrm>
        </p:spPr>
        <p:txBody>
          <a:bodyPr anchor="ctr"/>
          <a:p>
            <a:r>
              <a:rPr b="1" dirty="0" sz="4000" lang="en-US" smtClean="0">
                <a:effectLst>
                  <a:outerShdw algn="tl" blurRad="38100" dir="2700000" dist="38100">
                    <a:srgbClr val="000000">
                      <a:alpha val="43137"/>
                    </a:srgbClr>
                  </a:outerShdw>
                </a:effectLst>
              </a:rPr>
              <a:t>Conclusion</a:t>
            </a:r>
            <a:endParaRPr b="1" dirty="0" sz="4000" lang="en-US">
              <a:effectLst>
                <a:outerShdw algn="tl" blurRad="38100" dir="2700000" dist="38100">
                  <a:srgbClr val="000000">
                    <a:alpha val="43137"/>
                  </a:srgbClr>
                </a:outerShdw>
              </a:effectLst>
            </a:endParaRPr>
          </a:p>
        </p:txBody>
      </p:sp>
      <p:grpSp>
        <p:nvGrpSpPr>
          <p:cNvPr id="113" name="Google Shape;1338;p52"/>
          <p:cNvGrpSpPr/>
          <p:nvPr/>
        </p:nvGrpSpPr>
        <p:grpSpPr>
          <a:xfrm>
            <a:off x="65517" y="1427136"/>
            <a:ext cx="1217772" cy="3727159"/>
            <a:chOff x="3344174" y="1128028"/>
            <a:chExt cx="1217772" cy="3727159"/>
          </a:xfrm>
        </p:grpSpPr>
        <p:sp>
          <p:nvSpPr>
            <p:cNvPr id="1049175" name="Google Shape;1339;p52"/>
            <p:cNvSpPr/>
            <p:nvPr/>
          </p:nvSpPr>
          <p:spPr>
            <a:xfrm>
              <a:off x="3624772" y="4650067"/>
              <a:ext cx="544113" cy="186916"/>
            </a:xfrm>
            <a:custGeom>
              <a:avLst/>
              <a:ahLst/>
              <a:rect l="l" t="t" r="r" b="b"/>
              <a:pathLst>
                <a:path w="16977" h="5832" extrusionOk="0">
                  <a:moveTo>
                    <a:pt x="8088" y="0"/>
                  </a:moveTo>
                  <a:cubicBezTo>
                    <a:pt x="8088" y="0"/>
                    <a:pt x="7469" y="1420"/>
                    <a:pt x="6834" y="1838"/>
                  </a:cubicBezTo>
                  <a:cubicBezTo>
                    <a:pt x="6199" y="2256"/>
                    <a:pt x="3476" y="3141"/>
                    <a:pt x="1939" y="3776"/>
                  </a:cubicBezTo>
                  <a:cubicBezTo>
                    <a:pt x="1070" y="4144"/>
                    <a:pt x="1" y="5247"/>
                    <a:pt x="1" y="5831"/>
                  </a:cubicBezTo>
                  <a:lnTo>
                    <a:pt x="16976" y="5831"/>
                  </a:lnTo>
                  <a:lnTo>
                    <a:pt x="16459" y="2089"/>
                  </a:lnTo>
                  <a:lnTo>
                    <a:pt x="8088"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6" name="Google Shape;1340;p52"/>
            <p:cNvSpPr/>
            <p:nvPr/>
          </p:nvSpPr>
          <p:spPr>
            <a:xfrm>
              <a:off x="3597465" y="4708942"/>
              <a:ext cx="645327" cy="146244"/>
            </a:xfrm>
            <a:custGeom>
              <a:avLst/>
              <a:ahLst/>
              <a:rect l="l" t="t" r="r" b="b"/>
              <a:pathLst>
                <a:path w="20135" h="4563" extrusionOk="0">
                  <a:moveTo>
                    <a:pt x="6734" y="1"/>
                  </a:moveTo>
                  <a:cubicBezTo>
                    <a:pt x="5798" y="519"/>
                    <a:pt x="2841" y="1839"/>
                    <a:pt x="1488" y="2724"/>
                  </a:cubicBezTo>
                  <a:cubicBezTo>
                    <a:pt x="117" y="3627"/>
                    <a:pt x="0" y="4562"/>
                    <a:pt x="0" y="4562"/>
                  </a:cubicBezTo>
                  <a:lnTo>
                    <a:pt x="19332" y="4562"/>
                  </a:lnTo>
                  <a:cubicBezTo>
                    <a:pt x="20134" y="4562"/>
                    <a:pt x="20134" y="3359"/>
                    <a:pt x="19332" y="3359"/>
                  </a:cubicBezTo>
                  <a:lnTo>
                    <a:pt x="8572" y="3359"/>
                  </a:lnTo>
                  <a:cubicBezTo>
                    <a:pt x="8572" y="3359"/>
                    <a:pt x="8104" y="1204"/>
                    <a:pt x="673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7" name="Google Shape;1341;p52"/>
            <p:cNvSpPr/>
            <p:nvPr/>
          </p:nvSpPr>
          <p:spPr>
            <a:xfrm>
              <a:off x="3654226" y="2809499"/>
              <a:ext cx="539305" cy="1968575"/>
            </a:xfrm>
            <a:custGeom>
              <a:avLst/>
              <a:ahLst/>
              <a:rect l="l" t="t" r="r" b="b"/>
              <a:pathLst>
                <a:path w="16827" h="61422" extrusionOk="0">
                  <a:moveTo>
                    <a:pt x="1" y="1"/>
                  </a:moveTo>
                  <a:cubicBezTo>
                    <a:pt x="1" y="84"/>
                    <a:pt x="201" y="2089"/>
                    <a:pt x="535" y="5331"/>
                  </a:cubicBezTo>
                  <a:cubicBezTo>
                    <a:pt x="2039" y="19617"/>
                    <a:pt x="6099" y="57729"/>
                    <a:pt x="6099" y="57729"/>
                  </a:cubicBezTo>
                  <a:lnTo>
                    <a:pt x="16826" y="61421"/>
                  </a:lnTo>
                  <a:lnTo>
                    <a:pt x="12181" y="5331"/>
                  </a:lnTo>
                  <a:lnTo>
                    <a:pt x="11763" y="268"/>
                  </a:lnTo>
                  <a:lnTo>
                    <a:pt x="1"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8" name="Google Shape;1342;p52"/>
            <p:cNvSpPr/>
            <p:nvPr/>
          </p:nvSpPr>
          <p:spPr>
            <a:xfrm>
              <a:off x="3908062" y="4650067"/>
              <a:ext cx="544658" cy="186916"/>
            </a:xfrm>
            <a:custGeom>
              <a:avLst/>
              <a:ahLst/>
              <a:rect l="l" t="t" r="r" b="b"/>
              <a:pathLst>
                <a:path w="16994" h="5832" extrusionOk="0">
                  <a:moveTo>
                    <a:pt x="8104" y="0"/>
                  </a:moveTo>
                  <a:cubicBezTo>
                    <a:pt x="8104" y="0"/>
                    <a:pt x="7469" y="1420"/>
                    <a:pt x="6834" y="1838"/>
                  </a:cubicBezTo>
                  <a:cubicBezTo>
                    <a:pt x="6216" y="2256"/>
                    <a:pt x="3476" y="3141"/>
                    <a:pt x="1955" y="3776"/>
                  </a:cubicBezTo>
                  <a:cubicBezTo>
                    <a:pt x="1086" y="4144"/>
                    <a:pt x="0" y="5247"/>
                    <a:pt x="0" y="5831"/>
                  </a:cubicBezTo>
                  <a:lnTo>
                    <a:pt x="16993" y="5831"/>
                  </a:lnTo>
                  <a:lnTo>
                    <a:pt x="16458" y="2089"/>
                  </a:lnTo>
                  <a:lnTo>
                    <a:pt x="8104"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9" name="Google Shape;1343;p52"/>
            <p:cNvSpPr/>
            <p:nvPr/>
          </p:nvSpPr>
          <p:spPr>
            <a:xfrm>
              <a:off x="3881268" y="4708942"/>
              <a:ext cx="645327" cy="146244"/>
            </a:xfrm>
            <a:custGeom>
              <a:avLst/>
              <a:ahLst/>
              <a:rect l="l" t="t" r="r" b="b"/>
              <a:pathLst>
                <a:path w="20135" h="4563" extrusionOk="0">
                  <a:moveTo>
                    <a:pt x="6735" y="1"/>
                  </a:moveTo>
                  <a:cubicBezTo>
                    <a:pt x="5782" y="519"/>
                    <a:pt x="2841" y="1839"/>
                    <a:pt x="1471" y="2724"/>
                  </a:cubicBezTo>
                  <a:cubicBezTo>
                    <a:pt x="101" y="3627"/>
                    <a:pt x="1" y="4562"/>
                    <a:pt x="1" y="4562"/>
                  </a:cubicBezTo>
                  <a:lnTo>
                    <a:pt x="19316" y="4562"/>
                  </a:lnTo>
                  <a:cubicBezTo>
                    <a:pt x="20135" y="4562"/>
                    <a:pt x="20135" y="3359"/>
                    <a:pt x="19316" y="3359"/>
                  </a:cubicBezTo>
                  <a:lnTo>
                    <a:pt x="8572" y="3359"/>
                  </a:lnTo>
                  <a:cubicBezTo>
                    <a:pt x="8572" y="3359"/>
                    <a:pt x="8105" y="1204"/>
                    <a:pt x="673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0" name="Google Shape;1344;p52"/>
            <p:cNvSpPr/>
            <p:nvPr/>
          </p:nvSpPr>
          <p:spPr>
            <a:xfrm>
              <a:off x="3937516" y="2809499"/>
              <a:ext cx="539273" cy="1968575"/>
            </a:xfrm>
            <a:custGeom>
              <a:avLst/>
              <a:ahLst/>
              <a:rect l="l" t="t" r="r" b="b"/>
              <a:pathLst>
                <a:path w="16826" h="61422" extrusionOk="0">
                  <a:moveTo>
                    <a:pt x="0" y="1"/>
                  </a:moveTo>
                  <a:cubicBezTo>
                    <a:pt x="0" y="84"/>
                    <a:pt x="218" y="2089"/>
                    <a:pt x="552" y="5331"/>
                  </a:cubicBezTo>
                  <a:cubicBezTo>
                    <a:pt x="2039" y="19617"/>
                    <a:pt x="6099" y="57729"/>
                    <a:pt x="6099" y="57729"/>
                  </a:cubicBezTo>
                  <a:lnTo>
                    <a:pt x="16826" y="61421"/>
                  </a:lnTo>
                  <a:lnTo>
                    <a:pt x="12198" y="5331"/>
                  </a:lnTo>
                  <a:lnTo>
                    <a:pt x="11780" y="268"/>
                  </a:lnTo>
                  <a:lnTo>
                    <a:pt x="0"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1" name="Google Shape;1345;p52"/>
            <p:cNvSpPr/>
            <p:nvPr/>
          </p:nvSpPr>
          <p:spPr>
            <a:xfrm>
              <a:off x="3937516" y="2809499"/>
              <a:ext cx="390946" cy="170859"/>
            </a:xfrm>
            <a:custGeom>
              <a:avLst/>
              <a:ahLst/>
              <a:rect l="l" t="t" r="r" b="b"/>
              <a:pathLst>
                <a:path w="12198" h="5331" extrusionOk="0">
                  <a:moveTo>
                    <a:pt x="0" y="1"/>
                  </a:moveTo>
                  <a:cubicBezTo>
                    <a:pt x="0" y="84"/>
                    <a:pt x="218" y="2089"/>
                    <a:pt x="552" y="5331"/>
                  </a:cubicBezTo>
                  <a:lnTo>
                    <a:pt x="12198" y="5331"/>
                  </a:lnTo>
                  <a:lnTo>
                    <a:pt x="11780" y="268"/>
                  </a:lnTo>
                  <a:lnTo>
                    <a:pt x="0"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2" name="Google Shape;1346;p52"/>
            <p:cNvSpPr/>
            <p:nvPr/>
          </p:nvSpPr>
          <p:spPr>
            <a:xfrm>
              <a:off x="3951970" y="1368211"/>
              <a:ext cx="484147" cy="661127"/>
            </a:xfrm>
            <a:custGeom>
              <a:avLst/>
              <a:ahLst/>
              <a:rect l="l" t="t" r="r" b="b"/>
              <a:pathLst>
                <a:path w="15106" h="20628" extrusionOk="0">
                  <a:moveTo>
                    <a:pt x="6004" y="0"/>
                  </a:moveTo>
                  <a:cubicBezTo>
                    <a:pt x="5499" y="0"/>
                    <a:pt x="5026" y="24"/>
                    <a:pt x="4612" y="75"/>
                  </a:cubicBezTo>
                  <a:cubicBezTo>
                    <a:pt x="2306" y="342"/>
                    <a:pt x="1989" y="927"/>
                    <a:pt x="1822" y="1495"/>
                  </a:cubicBezTo>
                  <a:cubicBezTo>
                    <a:pt x="1471" y="2631"/>
                    <a:pt x="2273" y="4586"/>
                    <a:pt x="2273" y="4586"/>
                  </a:cubicBezTo>
                  <a:cubicBezTo>
                    <a:pt x="2373" y="4586"/>
                    <a:pt x="1" y="14611"/>
                    <a:pt x="301" y="16650"/>
                  </a:cubicBezTo>
                  <a:cubicBezTo>
                    <a:pt x="619" y="18688"/>
                    <a:pt x="3075" y="20125"/>
                    <a:pt x="5498" y="20576"/>
                  </a:cubicBezTo>
                  <a:cubicBezTo>
                    <a:pt x="5683" y="20611"/>
                    <a:pt x="5886" y="20627"/>
                    <a:pt x="6105" y="20627"/>
                  </a:cubicBezTo>
                  <a:cubicBezTo>
                    <a:pt x="8743" y="20627"/>
                    <a:pt x="13547" y="18242"/>
                    <a:pt x="14303" y="16683"/>
                  </a:cubicBezTo>
                  <a:cubicBezTo>
                    <a:pt x="15105" y="14996"/>
                    <a:pt x="13835" y="2247"/>
                    <a:pt x="12465" y="1295"/>
                  </a:cubicBezTo>
                  <a:cubicBezTo>
                    <a:pt x="11353" y="512"/>
                    <a:pt x="8334" y="0"/>
                    <a:pt x="600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3" name="Google Shape;1347;p52"/>
            <p:cNvSpPr/>
            <p:nvPr/>
          </p:nvSpPr>
          <p:spPr>
            <a:xfrm>
              <a:off x="4013571" y="1534743"/>
              <a:ext cx="348640" cy="389440"/>
            </a:xfrm>
            <a:custGeom>
              <a:avLst/>
              <a:ahLst/>
              <a:rect l="l" t="t" r="r" b="b"/>
              <a:pathLst>
                <a:path w="10878" h="12151" extrusionOk="0">
                  <a:moveTo>
                    <a:pt x="4770" y="1"/>
                  </a:moveTo>
                  <a:cubicBezTo>
                    <a:pt x="3944" y="1"/>
                    <a:pt x="3235" y="103"/>
                    <a:pt x="2891" y="393"/>
                  </a:cubicBezTo>
                  <a:cubicBezTo>
                    <a:pt x="1754" y="1345"/>
                    <a:pt x="0" y="8346"/>
                    <a:pt x="1270" y="10451"/>
                  </a:cubicBezTo>
                  <a:cubicBezTo>
                    <a:pt x="1956" y="11588"/>
                    <a:pt x="4338" y="12150"/>
                    <a:pt x="6494" y="12150"/>
                  </a:cubicBezTo>
                  <a:cubicBezTo>
                    <a:pt x="8330" y="12150"/>
                    <a:pt x="10003" y="11743"/>
                    <a:pt x="10326" y="10936"/>
                  </a:cubicBezTo>
                  <a:cubicBezTo>
                    <a:pt x="10877" y="9516"/>
                    <a:pt x="9908" y="3735"/>
                    <a:pt x="9490" y="1479"/>
                  </a:cubicBezTo>
                  <a:cubicBezTo>
                    <a:pt x="9390" y="928"/>
                    <a:pt x="8956" y="493"/>
                    <a:pt x="8404" y="393"/>
                  </a:cubicBezTo>
                  <a:cubicBezTo>
                    <a:pt x="7468" y="224"/>
                    <a:pt x="5991" y="1"/>
                    <a:pt x="4770" y="1"/>
                  </a:cubicBezTo>
                  <a:close/>
                </a:path>
              </a:pathLst>
            </a:custGeom>
            <a:solidFill>
              <a:srgbClr val="0B1F2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4" name="Google Shape;1348;p52"/>
            <p:cNvSpPr/>
            <p:nvPr/>
          </p:nvSpPr>
          <p:spPr>
            <a:xfrm>
              <a:off x="3400390" y="1506090"/>
              <a:ext cx="608918" cy="589688"/>
            </a:xfrm>
            <a:custGeom>
              <a:avLst/>
              <a:ahLst/>
              <a:rect l="l" t="t" r="r" b="b"/>
              <a:pathLst>
                <a:path w="18999" h="18399" extrusionOk="0">
                  <a:moveTo>
                    <a:pt x="5114" y="0"/>
                  </a:moveTo>
                  <a:lnTo>
                    <a:pt x="1" y="1120"/>
                  </a:lnTo>
                  <a:cubicBezTo>
                    <a:pt x="1" y="1120"/>
                    <a:pt x="1605" y="16224"/>
                    <a:pt x="3443" y="17895"/>
                  </a:cubicBezTo>
                  <a:cubicBezTo>
                    <a:pt x="3842" y="18251"/>
                    <a:pt x="4664" y="18398"/>
                    <a:pt x="5720" y="18398"/>
                  </a:cubicBezTo>
                  <a:cubicBezTo>
                    <a:pt x="9566" y="18398"/>
                    <a:pt x="16517" y="16447"/>
                    <a:pt x="17461" y="15556"/>
                  </a:cubicBezTo>
                  <a:cubicBezTo>
                    <a:pt x="18815" y="14269"/>
                    <a:pt x="18998" y="10276"/>
                    <a:pt x="16609" y="9959"/>
                  </a:cubicBezTo>
                  <a:cubicBezTo>
                    <a:pt x="16320" y="9923"/>
                    <a:pt x="15976" y="9907"/>
                    <a:pt x="15594" y="9907"/>
                  </a:cubicBezTo>
                  <a:cubicBezTo>
                    <a:pt x="12789" y="9907"/>
                    <a:pt x="7937" y="10761"/>
                    <a:pt x="7937" y="10761"/>
                  </a:cubicBezTo>
                  <a:lnTo>
                    <a:pt x="5114"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5" name="Google Shape;1349;p52"/>
            <p:cNvSpPr/>
            <p:nvPr/>
          </p:nvSpPr>
          <p:spPr>
            <a:xfrm>
              <a:off x="3620477" y="1796303"/>
              <a:ext cx="941469" cy="1082841"/>
            </a:xfrm>
            <a:custGeom>
              <a:avLst/>
              <a:ahLst/>
              <a:rect l="l" t="t" r="r" b="b"/>
              <a:pathLst>
                <a:path w="29375" h="33786" extrusionOk="0">
                  <a:moveTo>
                    <a:pt x="12581" y="1"/>
                  </a:moveTo>
                  <a:cubicBezTo>
                    <a:pt x="11538" y="1"/>
                    <a:pt x="9125" y="364"/>
                    <a:pt x="8422" y="904"/>
                  </a:cubicBezTo>
                  <a:cubicBezTo>
                    <a:pt x="7353" y="1706"/>
                    <a:pt x="586" y="22959"/>
                    <a:pt x="1" y="33786"/>
                  </a:cubicBezTo>
                  <a:lnTo>
                    <a:pt x="23543" y="33786"/>
                  </a:lnTo>
                  <a:lnTo>
                    <a:pt x="20903" y="24897"/>
                  </a:lnTo>
                  <a:cubicBezTo>
                    <a:pt x="20903" y="24897"/>
                    <a:pt x="29375" y="8773"/>
                    <a:pt x="28606" y="6451"/>
                  </a:cubicBezTo>
                  <a:cubicBezTo>
                    <a:pt x="27720" y="3727"/>
                    <a:pt x="25097" y="3059"/>
                    <a:pt x="22825" y="2140"/>
                  </a:cubicBezTo>
                  <a:cubicBezTo>
                    <a:pt x="22507" y="2023"/>
                    <a:pt x="22190" y="1889"/>
                    <a:pt x="21889" y="1739"/>
                  </a:cubicBezTo>
                  <a:cubicBezTo>
                    <a:pt x="19299" y="1171"/>
                    <a:pt x="13919" y="118"/>
                    <a:pt x="13752" y="68"/>
                  </a:cubicBezTo>
                  <a:cubicBezTo>
                    <a:pt x="13752" y="68"/>
                    <a:pt x="13284" y="18"/>
                    <a:pt x="12649" y="1"/>
                  </a:cubicBezTo>
                  <a:cubicBezTo>
                    <a:pt x="12627" y="1"/>
                    <a:pt x="12605" y="1"/>
                    <a:pt x="12581"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6" name="Google Shape;1350;p52"/>
            <p:cNvSpPr/>
            <p:nvPr/>
          </p:nvSpPr>
          <p:spPr>
            <a:xfrm>
              <a:off x="4056389" y="2607616"/>
              <a:ext cx="178358" cy="198357"/>
            </a:xfrm>
            <a:custGeom>
              <a:avLst/>
              <a:ahLst/>
              <a:rect l="l" t="t" r="r" b="b"/>
              <a:pathLst>
                <a:path w="5565" h="6189" extrusionOk="0">
                  <a:moveTo>
                    <a:pt x="5314" y="1"/>
                  </a:moveTo>
                  <a:lnTo>
                    <a:pt x="1" y="68"/>
                  </a:lnTo>
                  <a:lnTo>
                    <a:pt x="168" y="4412"/>
                  </a:lnTo>
                  <a:cubicBezTo>
                    <a:pt x="168" y="4412"/>
                    <a:pt x="335" y="5665"/>
                    <a:pt x="2039" y="6083"/>
                  </a:cubicBezTo>
                  <a:cubicBezTo>
                    <a:pt x="2336" y="6155"/>
                    <a:pt x="2628" y="6188"/>
                    <a:pt x="2908" y="6188"/>
                  </a:cubicBezTo>
                  <a:cubicBezTo>
                    <a:pt x="4236" y="6188"/>
                    <a:pt x="5304" y="5453"/>
                    <a:pt x="5414" y="4763"/>
                  </a:cubicBezTo>
                  <a:cubicBezTo>
                    <a:pt x="5565" y="3844"/>
                    <a:pt x="5331" y="84"/>
                    <a:pt x="531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7" name="Google Shape;1351;p52"/>
            <p:cNvSpPr/>
            <p:nvPr/>
          </p:nvSpPr>
          <p:spPr>
            <a:xfrm>
              <a:off x="3707237" y="2609764"/>
              <a:ext cx="178358" cy="198325"/>
            </a:xfrm>
            <a:custGeom>
              <a:avLst/>
              <a:ahLst/>
              <a:rect l="l" t="t" r="r" b="b"/>
              <a:pathLst>
                <a:path w="5565" h="6188" extrusionOk="0">
                  <a:moveTo>
                    <a:pt x="5314" y="1"/>
                  </a:moveTo>
                  <a:lnTo>
                    <a:pt x="1" y="67"/>
                  </a:lnTo>
                  <a:lnTo>
                    <a:pt x="151" y="4395"/>
                  </a:lnTo>
                  <a:cubicBezTo>
                    <a:pt x="151" y="4395"/>
                    <a:pt x="318" y="5665"/>
                    <a:pt x="2022" y="6082"/>
                  </a:cubicBezTo>
                  <a:cubicBezTo>
                    <a:pt x="2319" y="6155"/>
                    <a:pt x="2612" y="6188"/>
                    <a:pt x="2893" y="6188"/>
                  </a:cubicBezTo>
                  <a:cubicBezTo>
                    <a:pt x="4225" y="6188"/>
                    <a:pt x="5304" y="5452"/>
                    <a:pt x="5414" y="4763"/>
                  </a:cubicBezTo>
                  <a:cubicBezTo>
                    <a:pt x="5565" y="3844"/>
                    <a:pt x="5331" y="84"/>
                    <a:pt x="531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8" name="Google Shape;1352;p52"/>
            <p:cNvSpPr/>
            <p:nvPr/>
          </p:nvSpPr>
          <p:spPr>
            <a:xfrm>
              <a:off x="4025878" y="1796335"/>
              <a:ext cx="326141" cy="244061"/>
            </a:xfrm>
            <a:custGeom>
              <a:avLst/>
              <a:ahLst/>
              <a:rect l="l" t="t" r="r" b="b"/>
              <a:pathLst>
                <a:path w="10176" h="7615" extrusionOk="0">
                  <a:moveTo>
                    <a:pt x="0" y="0"/>
                  </a:moveTo>
                  <a:cubicBezTo>
                    <a:pt x="101" y="2273"/>
                    <a:pt x="418" y="6784"/>
                    <a:pt x="1571" y="7603"/>
                  </a:cubicBezTo>
                  <a:cubicBezTo>
                    <a:pt x="1644" y="7611"/>
                    <a:pt x="1720" y="7615"/>
                    <a:pt x="1798" y="7615"/>
                  </a:cubicBezTo>
                  <a:cubicBezTo>
                    <a:pt x="3972" y="7615"/>
                    <a:pt x="8257" y="4558"/>
                    <a:pt x="10176" y="2139"/>
                  </a:cubicBezTo>
                  <a:cubicBezTo>
                    <a:pt x="9858" y="2022"/>
                    <a:pt x="9541" y="1872"/>
                    <a:pt x="9240" y="1738"/>
                  </a:cubicBezTo>
                  <a:cubicBezTo>
                    <a:pt x="6650" y="1153"/>
                    <a:pt x="1270" y="117"/>
                    <a:pt x="1103" y="67"/>
                  </a:cubicBezTo>
                  <a:cubicBezTo>
                    <a:pt x="1103" y="67"/>
                    <a:pt x="635" y="17"/>
                    <a:pt x="0"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9" name="Google Shape;1353;p52"/>
            <p:cNvSpPr/>
            <p:nvPr/>
          </p:nvSpPr>
          <p:spPr>
            <a:xfrm>
              <a:off x="3683744" y="1320745"/>
              <a:ext cx="101182" cy="154834"/>
            </a:xfrm>
            <a:custGeom>
              <a:avLst/>
              <a:ahLst/>
              <a:rect l="l" t="t" r="r" b="b"/>
              <a:pathLst>
                <a:path w="3157" h="4831" extrusionOk="0">
                  <a:moveTo>
                    <a:pt x="277" y="1"/>
                  </a:moveTo>
                  <a:cubicBezTo>
                    <a:pt x="61" y="1"/>
                    <a:pt x="0" y="462"/>
                    <a:pt x="49" y="704"/>
                  </a:cubicBezTo>
                  <a:cubicBezTo>
                    <a:pt x="115" y="971"/>
                    <a:pt x="299" y="1322"/>
                    <a:pt x="516" y="1406"/>
                  </a:cubicBezTo>
                  <a:cubicBezTo>
                    <a:pt x="884" y="1489"/>
                    <a:pt x="1252" y="1556"/>
                    <a:pt x="1636" y="1606"/>
                  </a:cubicBezTo>
                  <a:lnTo>
                    <a:pt x="2806" y="4831"/>
                  </a:lnTo>
                  <a:cubicBezTo>
                    <a:pt x="2806" y="4831"/>
                    <a:pt x="3156" y="2993"/>
                    <a:pt x="2789" y="1589"/>
                  </a:cubicBezTo>
                  <a:cubicBezTo>
                    <a:pt x="2537" y="630"/>
                    <a:pt x="2364" y="436"/>
                    <a:pt x="2157" y="436"/>
                  </a:cubicBezTo>
                  <a:cubicBezTo>
                    <a:pt x="2061" y="436"/>
                    <a:pt x="1958" y="477"/>
                    <a:pt x="1836" y="503"/>
                  </a:cubicBezTo>
                  <a:cubicBezTo>
                    <a:pt x="1519" y="570"/>
                    <a:pt x="1218" y="620"/>
                    <a:pt x="901" y="654"/>
                  </a:cubicBezTo>
                  <a:cubicBezTo>
                    <a:pt x="901" y="654"/>
                    <a:pt x="533" y="52"/>
                    <a:pt x="299" y="2"/>
                  </a:cubicBezTo>
                  <a:cubicBezTo>
                    <a:pt x="292" y="1"/>
                    <a:pt x="284" y="1"/>
                    <a:pt x="277"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0" name="Google Shape;1354;p52"/>
            <p:cNvSpPr/>
            <p:nvPr/>
          </p:nvSpPr>
          <p:spPr>
            <a:xfrm>
              <a:off x="3344174" y="1128028"/>
              <a:ext cx="442354" cy="624430"/>
            </a:xfrm>
            <a:custGeom>
              <a:avLst/>
              <a:ahLst/>
              <a:rect l="l" t="t" r="r" b="b"/>
              <a:pathLst>
                <a:path w="13802" h="19483" extrusionOk="0">
                  <a:moveTo>
                    <a:pt x="3392" y="0"/>
                  </a:moveTo>
                  <a:lnTo>
                    <a:pt x="0" y="16542"/>
                  </a:lnTo>
                  <a:lnTo>
                    <a:pt x="10226" y="19482"/>
                  </a:lnTo>
                  <a:lnTo>
                    <a:pt x="13802" y="2790"/>
                  </a:lnTo>
                  <a:lnTo>
                    <a:pt x="339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1" name="Google Shape;1355;p52"/>
            <p:cNvSpPr/>
            <p:nvPr/>
          </p:nvSpPr>
          <p:spPr>
            <a:xfrm>
              <a:off x="3617272" y="1343949"/>
              <a:ext cx="166596" cy="168198"/>
            </a:xfrm>
            <a:custGeom>
              <a:avLst/>
              <a:ahLst/>
              <a:rect l="l" t="t" r="r" b="b"/>
              <a:pathLst>
                <a:path w="5198" h="5248" extrusionOk="0">
                  <a:moveTo>
                    <a:pt x="1065" y="0"/>
                  </a:moveTo>
                  <a:cubicBezTo>
                    <a:pt x="621" y="0"/>
                    <a:pt x="148" y="35"/>
                    <a:pt x="84" y="130"/>
                  </a:cubicBezTo>
                  <a:cubicBezTo>
                    <a:pt x="34" y="214"/>
                    <a:pt x="17" y="297"/>
                    <a:pt x="17" y="398"/>
                  </a:cubicBezTo>
                  <a:cubicBezTo>
                    <a:pt x="1" y="498"/>
                    <a:pt x="34" y="598"/>
                    <a:pt x="101" y="665"/>
                  </a:cubicBezTo>
                  <a:lnTo>
                    <a:pt x="652" y="799"/>
                  </a:lnTo>
                  <a:cubicBezTo>
                    <a:pt x="652" y="799"/>
                    <a:pt x="485" y="1250"/>
                    <a:pt x="569" y="1317"/>
                  </a:cubicBezTo>
                  <a:cubicBezTo>
                    <a:pt x="769" y="1417"/>
                    <a:pt x="953" y="1484"/>
                    <a:pt x="1154" y="1551"/>
                  </a:cubicBezTo>
                  <a:cubicBezTo>
                    <a:pt x="1137" y="1651"/>
                    <a:pt x="1120" y="1734"/>
                    <a:pt x="1103" y="1835"/>
                  </a:cubicBezTo>
                  <a:cubicBezTo>
                    <a:pt x="1087" y="1935"/>
                    <a:pt x="1087" y="2052"/>
                    <a:pt x="1137" y="2152"/>
                  </a:cubicBezTo>
                  <a:cubicBezTo>
                    <a:pt x="1187" y="2236"/>
                    <a:pt x="1254" y="2302"/>
                    <a:pt x="1337" y="2336"/>
                  </a:cubicBezTo>
                  <a:cubicBezTo>
                    <a:pt x="1237" y="2386"/>
                    <a:pt x="1137" y="2419"/>
                    <a:pt x="1037" y="2469"/>
                  </a:cubicBezTo>
                  <a:cubicBezTo>
                    <a:pt x="986" y="2503"/>
                    <a:pt x="970" y="2520"/>
                    <a:pt x="936" y="2553"/>
                  </a:cubicBezTo>
                  <a:cubicBezTo>
                    <a:pt x="886" y="2737"/>
                    <a:pt x="953" y="2937"/>
                    <a:pt x="1087" y="3054"/>
                  </a:cubicBezTo>
                  <a:cubicBezTo>
                    <a:pt x="1254" y="3155"/>
                    <a:pt x="2240" y="3522"/>
                    <a:pt x="2240" y="3522"/>
                  </a:cubicBezTo>
                  <a:cubicBezTo>
                    <a:pt x="2240" y="3522"/>
                    <a:pt x="3268" y="5247"/>
                    <a:pt x="4294" y="5247"/>
                  </a:cubicBezTo>
                  <a:cubicBezTo>
                    <a:pt x="4322" y="5247"/>
                    <a:pt x="4350" y="5246"/>
                    <a:pt x="4378" y="5243"/>
                  </a:cubicBezTo>
                  <a:cubicBezTo>
                    <a:pt x="5063" y="5176"/>
                    <a:pt x="5197" y="2269"/>
                    <a:pt x="4412" y="1400"/>
                  </a:cubicBezTo>
                  <a:cubicBezTo>
                    <a:pt x="3727" y="632"/>
                    <a:pt x="2139" y="80"/>
                    <a:pt x="1722" y="30"/>
                  </a:cubicBezTo>
                  <a:cubicBezTo>
                    <a:pt x="1569" y="12"/>
                    <a:pt x="1322" y="0"/>
                    <a:pt x="1065"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2" name="Google Shape;1356;p52"/>
            <p:cNvSpPr/>
            <p:nvPr/>
          </p:nvSpPr>
          <p:spPr>
            <a:xfrm>
              <a:off x="3617272" y="1356673"/>
              <a:ext cx="81439" cy="27883"/>
            </a:xfrm>
            <a:custGeom>
              <a:avLst/>
              <a:ahLst/>
              <a:rect l="l" t="t" r="r" b="b"/>
              <a:pathLst>
                <a:path w="2541" h="870" extrusionOk="0">
                  <a:moveTo>
                    <a:pt x="17" y="1"/>
                  </a:moveTo>
                  <a:cubicBezTo>
                    <a:pt x="1" y="101"/>
                    <a:pt x="34" y="201"/>
                    <a:pt x="101" y="268"/>
                  </a:cubicBezTo>
                  <a:lnTo>
                    <a:pt x="652" y="402"/>
                  </a:lnTo>
                  <a:cubicBezTo>
                    <a:pt x="652" y="402"/>
                    <a:pt x="2273" y="786"/>
                    <a:pt x="2540" y="869"/>
                  </a:cubicBezTo>
                  <a:cubicBezTo>
                    <a:pt x="2323" y="585"/>
                    <a:pt x="2006" y="385"/>
                    <a:pt x="1655" y="285"/>
                  </a:cubicBezTo>
                  <a:cubicBezTo>
                    <a:pt x="1103" y="151"/>
                    <a:pt x="569" y="67"/>
                    <a:pt x="17"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3" name="Google Shape;1357;p52"/>
            <p:cNvSpPr/>
            <p:nvPr/>
          </p:nvSpPr>
          <p:spPr>
            <a:xfrm>
              <a:off x="3652623" y="1393626"/>
              <a:ext cx="48748" cy="17179"/>
            </a:xfrm>
            <a:custGeom>
              <a:avLst/>
              <a:ahLst/>
              <a:rect l="l" t="t" r="r" b="b"/>
              <a:pathLst>
                <a:path w="1521" h="536" extrusionOk="0">
                  <a:moveTo>
                    <a:pt x="51" y="1"/>
                  </a:moveTo>
                  <a:cubicBezTo>
                    <a:pt x="34" y="101"/>
                    <a:pt x="17" y="184"/>
                    <a:pt x="0" y="285"/>
                  </a:cubicBezTo>
                  <a:cubicBezTo>
                    <a:pt x="502" y="418"/>
                    <a:pt x="1003" y="502"/>
                    <a:pt x="1521" y="535"/>
                  </a:cubicBezTo>
                  <a:lnTo>
                    <a:pt x="51" y="1"/>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4" name="Google Shape;1358;p52"/>
            <p:cNvSpPr/>
            <p:nvPr/>
          </p:nvSpPr>
          <p:spPr>
            <a:xfrm>
              <a:off x="3650476" y="1418786"/>
              <a:ext cx="39678" cy="11826"/>
            </a:xfrm>
            <a:custGeom>
              <a:avLst/>
              <a:ahLst/>
              <a:rect l="l" t="t" r="r" b="b"/>
              <a:pathLst>
                <a:path w="1238" h="369" extrusionOk="0">
                  <a:moveTo>
                    <a:pt x="301" y="1"/>
                  </a:moveTo>
                  <a:cubicBezTo>
                    <a:pt x="201" y="34"/>
                    <a:pt x="101" y="84"/>
                    <a:pt x="1" y="134"/>
                  </a:cubicBezTo>
                  <a:cubicBezTo>
                    <a:pt x="402" y="251"/>
                    <a:pt x="819" y="318"/>
                    <a:pt x="1237" y="368"/>
                  </a:cubicBezTo>
                  <a:cubicBezTo>
                    <a:pt x="936" y="218"/>
                    <a:pt x="619" y="101"/>
                    <a:pt x="301"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5" name="Google Shape;1359;p52"/>
            <p:cNvSpPr/>
            <p:nvPr/>
          </p:nvSpPr>
          <p:spPr>
            <a:xfrm>
              <a:off x="3398243" y="1300393"/>
              <a:ext cx="84644" cy="37242"/>
            </a:xfrm>
            <a:custGeom>
              <a:avLst/>
              <a:ahLst/>
              <a:rect l="l" t="t" r="r" b="b"/>
              <a:pathLst>
                <a:path w="2641" h="1162" extrusionOk="0">
                  <a:moveTo>
                    <a:pt x="1434" y="1"/>
                  </a:moveTo>
                  <a:cubicBezTo>
                    <a:pt x="1407" y="1"/>
                    <a:pt x="1380" y="1"/>
                    <a:pt x="1354" y="2"/>
                  </a:cubicBezTo>
                  <a:cubicBezTo>
                    <a:pt x="920" y="19"/>
                    <a:pt x="168" y="336"/>
                    <a:pt x="84" y="487"/>
                  </a:cubicBezTo>
                  <a:cubicBezTo>
                    <a:pt x="18" y="704"/>
                    <a:pt x="1" y="938"/>
                    <a:pt x="18" y="1155"/>
                  </a:cubicBezTo>
                  <a:cubicBezTo>
                    <a:pt x="35" y="1160"/>
                    <a:pt x="55" y="1162"/>
                    <a:pt x="78" y="1162"/>
                  </a:cubicBezTo>
                  <a:cubicBezTo>
                    <a:pt x="382" y="1162"/>
                    <a:pt x="1120" y="771"/>
                    <a:pt x="1120" y="771"/>
                  </a:cubicBezTo>
                  <a:cubicBezTo>
                    <a:pt x="1212" y="775"/>
                    <a:pt x="1304" y="777"/>
                    <a:pt x="1396" y="777"/>
                  </a:cubicBezTo>
                  <a:cubicBezTo>
                    <a:pt x="1672" y="777"/>
                    <a:pt x="1947" y="758"/>
                    <a:pt x="2223" y="721"/>
                  </a:cubicBezTo>
                  <a:cubicBezTo>
                    <a:pt x="2424" y="654"/>
                    <a:pt x="2641" y="437"/>
                    <a:pt x="2607" y="270"/>
                  </a:cubicBezTo>
                  <a:cubicBezTo>
                    <a:pt x="2560" y="128"/>
                    <a:pt x="1889" y="1"/>
                    <a:pt x="1434"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6" name="Google Shape;1360;p52"/>
            <p:cNvSpPr/>
            <p:nvPr/>
          </p:nvSpPr>
          <p:spPr>
            <a:xfrm>
              <a:off x="3380583" y="1333340"/>
              <a:ext cx="108201" cy="88170"/>
            </a:xfrm>
            <a:custGeom>
              <a:avLst/>
              <a:ahLst/>
              <a:rect l="l" t="t" r="r" b="b"/>
              <a:pathLst>
                <a:path w="3376" h="2751" extrusionOk="0">
                  <a:moveTo>
                    <a:pt x="706" y="1"/>
                  </a:moveTo>
                  <a:cubicBezTo>
                    <a:pt x="489" y="1"/>
                    <a:pt x="324" y="21"/>
                    <a:pt x="301" y="77"/>
                  </a:cubicBezTo>
                  <a:cubicBezTo>
                    <a:pt x="268" y="278"/>
                    <a:pt x="234" y="461"/>
                    <a:pt x="251" y="662"/>
                  </a:cubicBezTo>
                  <a:cubicBezTo>
                    <a:pt x="151" y="829"/>
                    <a:pt x="67" y="996"/>
                    <a:pt x="0" y="1163"/>
                  </a:cubicBezTo>
                  <a:cubicBezTo>
                    <a:pt x="17" y="1280"/>
                    <a:pt x="67" y="1380"/>
                    <a:pt x="117" y="1481"/>
                  </a:cubicBezTo>
                  <a:cubicBezTo>
                    <a:pt x="67" y="1614"/>
                    <a:pt x="34" y="1748"/>
                    <a:pt x="17" y="1898"/>
                  </a:cubicBezTo>
                  <a:cubicBezTo>
                    <a:pt x="17" y="2216"/>
                    <a:pt x="1354" y="2750"/>
                    <a:pt x="1721" y="2750"/>
                  </a:cubicBezTo>
                  <a:cubicBezTo>
                    <a:pt x="1872" y="2750"/>
                    <a:pt x="2005" y="2650"/>
                    <a:pt x="2039" y="2500"/>
                  </a:cubicBezTo>
                  <a:cubicBezTo>
                    <a:pt x="2056" y="2466"/>
                    <a:pt x="2072" y="2433"/>
                    <a:pt x="2072" y="2399"/>
                  </a:cubicBezTo>
                  <a:cubicBezTo>
                    <a:pt x="2089" y="2333"/>
                    <a:pt x="2106" y="2249"/>
                    <a:pt x="2106" y="2182"/>
                  </a:cubicBezTo>
                  <a:cubicBezTo>
                    <a:pt x="2116" y="2182"/>
                    <a:pt x="2312" y="2237"/>
                    <a:pt x="2486" y="2237"/>
                  </a:cubicBezTo>
                  <a:cubicBezTo>
                    <a:pt x="2584" y="2237"/>
                    <a:pt x="2676" y="2220"/>
                    <a:pt x="2724" y="2166"/>
                  </a:cubicBezTo>
                  <a:cubicBezTo>
                    <a:pt x="2858" y="2015"/>
                    <a:pt x="2908" y="1547"/>
                    <a:pt x="2908" y="1547"/>
                  </a:cubicBezTo>
                  <a:cubicBezTo>
                    <a:pt x="2933" y="1553"/>
                    <a:pt x="2959" y="1556"/>
                    <a:pt x="2985" y="1556"/>
                  </a:cubicBezTo>
                  <a:cubicBezTo>
                    <a:pt x="3111" y="1556"/>
                    <a:pt x="3234" y="1489"/>
                    <a:pt x="3275" y="1364"/>
                  </a:cubicBezTo>
                  <a:cubicBezTo>
                    <a:pt x="3292" y="1347"/>
                    <a:pt x="3292" y="1330"/>
                    <a:pt x="3309" y="1313"/>
                  </a:cubicBezTo>
                  <a:cubicBezTo>
                    <a:pt x="3376" y="1146"/>
                    <a:pt x="3359" y="963"/>
                    <a:pt x="3275" y="795"/>
                  </a:cubicBezTo>
                  <a:cubicBezTo>
                    <a:pt x="3209" y="729"/>
                    <a:pt x="2072" y="194"/>
                    <a:pt x="1905" y="127"/>
                  </a:cubicBezTo>
                  <a:cubicBezTo>
                    <a:pt x="1783" y="83"/>
                    <a:pt x="1140" y="1"/>
                    <a:pt x="706"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7" name="Google Shape;1361;p52"/>
            <p:cNvSpPr/>
            <p:nvPr/>
          </p:nvSpPr>
          <p:spPr>
            <a:xfrm>
              <a:off x="3404140" y="1356673"/>
              <a:ext cx="82497" cy="26537"/>
            </a:xfrm>
            <a:custGeom>
              <a:avLst/>
              <a:ahLst/>
              <a:rect l="l" t="t" r="r" b="b"/>
              <a:pathLst>
                <a:path w="2574" h="828" extrusionOk="0">
                  <a:moveTo>
                    <a:pt x="1170" y="1"/>
                  </a:moveTo>
                  <a:cubicBezTo>
                    <a:pt x="786" y="1"/>
                    <a:pt x="385" y="34"/>
                    <a:pt x="1" y="101"/>
                  </a:cubicBezTo>
                  <a:cubicBezTo>
                    <a:pt x="1" y="101"/>
                    <a:pt x="920" y="184"/>
                    <a:pt x="1103" y="235"/>
                  </a:cubicBezTo>
                  <a:cubicBezTo>
                    <a:pt x="1471" y="418"/>
                    <a:pt x="1822" y="602"/>
                    <a:pt x="2173" y="819"/>
                  </a:cubicBezTo>
                  <a:cubicBezTo>
                    <a:pt x="2198" y="825"/>
                    <a:pt x="2224" y="828"/>
                    <a:pt x="2250" y="828"/>
                  </a:cubicBezTo>
                  <a:cubicBezTo>
                    <a:pt x="2376" y="828"/>
                    <a:pt x="2499" y="761"/>
                    <a:pt x="2540" y="636"/>
                  </a:cubicBezTo>
                  <a:cubicBezTo>
                    <a:pt x="2557" y="619"/>
                    <a:pt x="2557" y="602"/>
                    <a:pt x="2574" y="585"/>
                  </a:cubicBezTo>
                  <a:cubicBezTo>
                    <a:pt x="2189" y="402"/>
                    <a:pt x="1454" y="51"/>
                    <a:pt x="1170"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8" name="Google Shape;1362;p52"/>
            <p:cNvSpPr/>
            <p:nvPr/>
          </p:nvSpPr>
          <p:spPr>
            <a:xfrm>
              <a:off x="3411095" y="1387729"/>
              <a:ext cx="36986" cy="22531"/>
            </a:xfrm>
            <a:custGeom>
              <a:avLst/>
              <a:ahLst/>
              <a:rect l="l" t="t" r="r" b="b"/>
              <a:pathLst>
                <a:path w="1154" h="703" extrusionOk="0">
                  <a:moveTo>
                    <a:pt x="1" y="1"/>
                  </a:moveTo>
                  <a:lnTo>
                    <a:pt x="1" y="1"/>
                  </a:lnTo>
                  <a:cubicBezTo>
                    <a:pt x="135" y="201"/>
                    <a:pt x="302" y="368"/>
                    <a:pt x="502" y="502"/>
                  </a:cubicBezTo>
                  <a:cubicBezTo>
                    <a:pt x="703" y="586"/>
                    <a:pt x="903" y="652"/>
                    <a:pt x="1120" y="702"/>
                  </a:cubicBezTo>
                  <a:cubicBezTo>
                    <a:pt x="1137" y="636"/>
                    <a:pt x="1154" y="552"/>
                    <a:pt x="1154" y="485"/>
                  </a:cubicBezTo>
                  <a:lnTo>
                    <a:pt x="1" y="1"/>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9" name="Google Shape;1363;p52"/>
            <p:cNvSpPr/>
            <p:nvPr/>
          </p:nvSpPr>
          <p:spPr>
            <a:xfrm>
              <a:off x="4036038" y="1407536"/>
              <a:ext cx="333673" cy="597124"/>
            </a:xfrm>
            <a:custGeom>
              <a:avLst/>
              <a:ahLst/>
              <a:rect l="l" t="t" r="r" b="b"/>
              <a:pathLst>
                <a:path w="10411" h="18631" extrusionOk="0">
                  <a:moveTo>
                    <a:pt x="2390" y="1"/>
                  </a:moveTo>
                  <a:cubicBezTo>
                    <a:pt x="1956" y="285"/>
                    <a:pt x="1588" y="887"/>
                    <a:pt x="1287" y="2156"/>
                  </a:cubicBezTo>
                  <a:cubicBezTo>
                    <a:pt x="870" y="4479"/>
                    <a:pt x="151" y="3777"/>
                    <a:pt x="51" y="4328"/>
                  </a:cubicBezTo>
                  <a:cubicBezTo>
                    <a:pt x="1" y="4562"/>
                    <a:pt x="636" y="4763"/>
                    <a:pt x="485" y="5448"/>
                  </a:cubicBezTo>
                  <a:cubicBezTo>
                    <a:pt x="352" y="6183"/>
                    <a:pt x="218" y="7303"/>
                    <a:pt x="418" y="7570"/>
                  </a:cubicBezTo>
                  <a:cubicBezTo>
                    <a:pt x="736" y="7988"/>
                    <a:pt x="1521" y="8238"/>
                    <a:pt x="2591" y="8288"/>
                  </a:cubicBezTo>
                  <a:cubicBezTo>
                    <a:pt x="2691" y="8288"/>
                    <a:pt x="2808" y="8288"/>
                    <a:pt x="2908" y="8305"/>
                  </a:cubicBezTo>
                  <a:cubicBezTo>
                    <a:pt x="3660" y="8405"/>
                    <a:pt x="3359" y="10076"/>
                    <a:pt x="3326" y="10360"/>
                  </a:cubicBezTo>
                  <a:cubicBezTo>
                    <a:pt x="3226" y="10978"/>
                    <a:pt x="2891" y="11547"/>
                    <a:pt x="2373" y="11931"/>
                  </a:cubicBezTo>
                  <a:cubicBezTo>
                    <a:pt x="2039" y="12170"/>
                    <a:pt x="1373" y="12204"/>
                    <a:pt x="1019" y="12204"/>
                  </a:cubicBezTo>
                  <a:cubicBezTo>
                    <a:pt x="877" y="12204"/>
                    <a:pt x="786" y="12198"/>
                    <a:pt x="786" y="12198"/>
                  </a:cubicBezTo>
                  <a:lnTo>
                    <a:pt x="786" y="12198"/>
                  </a:lnTo>
                  <a:cubicBezTo>
                    <a:pt x="786" y="12198"/>
                    <a:pt x="753" y="18113"/>
                    <a:pt x="1839" y="18631"/>
                  </a:cubicBezTo>
                  <a:cubicBezTo>
                    <a:pt x="3510" y="18347"/>
                    <a:pt x="7703" y="15657"/>
                    <a:pt x="9140" y="13986"/>
                  </a:cubicBezTo>
                  <a:cubicBezTo>
                    <a:pt x="8071" y="13351"/>
                    <a:pt x="7703" y="12649"/>
                    <a:pt x="7570" y="11463"/>
                  </a:cubicBezTo>
                  <a:cubicBezTo>
                    <a:pt x="7436" y="10260"/>
                    <a:pt x="8038" y="6083"/>
                    <a:pt x="8038" y="6083"/>
                  </a:cubicBezTo>
                  <a:cubicBezTo>
                    <a:pt x="8038" y="6083"/>
                    <a:pt x="8181" y="6217"/>
                    <a:pt x="8504" y="6217"/>
                  </a:cubicBezTo>
                  <a:cubicBezTo>
                    <a:pt x="8608" y="6217"/>
                    <a:pt x="8731" y="6203"/>
                    <a:pt x="8873" y="6166"/>
                  </a:cubicBezTo>
                  <a:cubicBezTo>
                    <a:pt x="9441" y="5999"/>
                    <a:pt x="10410" y="3677"/>
                    <a:pt x="9608" y="3293"/>
                  </a:cubicBezTo>
                  <a:cubicBezTo>
                    <a:pt x="9445" y="3215"/>
                    <a:pt x="9286" y="3177"/>
                    <a:pt x="9133" y="3177"/>
                  </a:cubicBezTo>
                  <a:cubicBezTo>
                    <a:pt x="8596" y="3177"/>
                    <a:pt x="8123" y="3636"/>
                    <a:pt x="7720" y="4429"/>
                  </a:cubicBezTo>
                  <a:cubicBezTo>
                    <a:pt x="7085" y="3593"/>
                    <a:pt x="6901" y="3293"/>
                    <a:pt x="5949" y="2708"/>
                  </a:cubicBezTo>
                  <a:cubicBezTo>
                    <a:pt x="5164" y="2223"/>
                    <a:pt x="3760" y="1856"/>
                    <a:pt x="2975" y="1070"/>
                  </a:cubicBezTo>
                  <a:cubicBezTo>
                    <a:pt x="2674" y="770"/>
                    <a:pt x="2474" y="402"/>
                    <a:pt x="2390"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0" name="Google Shape;1364;p52"/>
            <p:cNvSpPr/>
            <p:nvPr/>
          </p:nvSpPr>
          <p:spPr>
            <a:xfrm>
              <a:off x="4070331" y="1592977"/>
              <a:ext cx="63747" cy="25063"/>
            </a:xfrm>
            <a:custGeom>
              <a:avLst/>
              <a:ahLst/>
              <a:rect l="l" t="t" r="r" b="b"/>
              <a:pathLst>
                <a:path w="1989" h="782" extrusionOk="0">
                  <a:moveTo>
                    <a:pt x="1059" y="0"/>
                  </a:moveTo>
                  <a:cubicBezTo>
                    <a:pt x="696" y="0"/>
                    <a:pt x="296" y="176"/>
                    <a:pt x="0" y="781"/>
                  </a:cubicBezTo>
                  <a:lnTo>
                    <a:pt x="1988" y="330"/>
                  </a:lnTo>
                  <a:cubicBezTo>
                    <a:pt x="1988" y="330"/>
                    <a:pt x="1558" y="0"/>
                    <a:pt x="1059"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1" name="Google Shape;1365;p52"/>
            <p:cNvSpPr/>
            <p:nvPr/>
          </p:nvSpPr>
          <p:spPr>
            <a:xfrm>
              <a:off x="4061229" y="1461540"/>
              <a:ext cx="225472" cy="99451"/>
            </a:xfrm>
            <a:custGeom>
              <a:avLst/>
              <a:ahLst/>
              <a:rect l="l" t="t" r="r" b="b"/>
              <a:pathLst>
                <a:path w="7035" h="3103" extrusionOk="0">
                  <a:moveTo>
                    <a:pt x="2147" y="425"/>
                  </a:moveTo>
                  <a:cubicBezTo>
                    <a:pt x="2817" y="425"/>
                    <a:pt x="3408" y="1034"/>
                    <a:pt x="3242" y="1791"/>
                  </a:cubicBezTo>
                  <a:cubicBezTo>
                    <a:pt x="3126" y="2312"/>
                    <a:pt x="2659" y="2670"/>
                    <a:pt x="2146" y="2670"/>
                  </a:cubicBezTo>
                  <a:cubicBezTo>
                    <a:pt x="2066" y="2670"/>
                    <a:pt x="1986" y="2661"/>
                    <a:pt x="1905" y="2643"/>
                  </a:cubicBezTo>
                  <a:cubicBezTo>
                    <a:pt x="936" y="2426"/>
                    <a:pt x="702" y="1140"/>
                    <a:pt x="1537" y="605"/>
                  </a:cubicBezTo>
                  <a:cubicBezTo>
                    <a:pt x="1735" y="481"/>
                    <a:pt x="1945" y="425"/>
                    <a:pt x="2147" y="425"/>
                  </a:cubicBezTo>
                  <a:close/>
                  <a:moveTo>
                    <a:pt x="2133" y="1"/>
                  </a:moveTo>
                  <a:cubicBezTo>
                    <a:pt x="1577" y="1"/>
                    <a:pt x="1018" y="288"/>
                    <a:pt x="735" y="922"/>
                  </a:cubicBezTo>
                  <a:cubicBezTo>
                    <a:pt x="708" y="978"/>
                    <a:pt x="657" y="1010"/>
                    <a:pt x="602" y="1010"/>
                  </a:cubicBezTo>
                  <a:cubicBezTo>
                    <a:pt x="591" y="1010"/>
                    <a:pt x="580" y="1009"/>
                    <a:pt x="568" y="1006"/>
                  </a:cubicBezTo>
                  <a:lnTo>
                    <a:pt x="234" y="922"/>
                  </a:lnTo>
                  <a:cubicBezTo>
                    <a:pt x="221" y="920"/>
                    <a:pt x="209" y="919"/>
                    <a:pt x="197" y="919"/>
                  </a:cubicBezTo>
                  <a:cubicBezTo>
                    <a:pt x="113" y="919"/>
                    <a:pt x="46" y="969"/>
                    <a:pt x="17" y="1056"/>
                  </a:cubicBezTo>
                  <a:cubicBezTo>
                    <a:pt x="0" y="1140"/>
                    <a:pt x="50" y="1223"/>
                    <a:pt x="150" y="1257"/>
                  </a:cubicBezTo>
                  <a:lnTo>
                    <a:pt x="485" y="1323"/>
                  </a:lnTo>
                  <a:cubicBezTo>
                    <a:pt x="551" y="1340"/>
                    <a:pt x="602" y="1407"/>
                    <a:pt x="602" y="1491"/>
                  </a:cubicBezTo>
                  <a:cubicBezTo>
                    <a:pt x="562" y="2501"/>
                    <a:pt x="1370" y="3102"/>
                    <a:pt x="2175" y="3102"/>
                  </a:cubicBezTo>
                  <a:cubicBezTo>
                    <a:pt x="2741" y="3102"/>
                    <a:pt x="3307" y="2805"/>
                    <a:pt x="3576" y="2142"/>
                  </a:cubicBezTo>
                  <a:cubicBezTo>
                    <a:pt x="3609" y="2075"/>
                    <a:pt x="3676" y="2042"/>
                    <a:pt x="3759" y="2042"/>
                  </a:cubicBezTo>
                  <a:lnTo>
                    <a:pt x="6817" y="2727"/>
                  </a:lnTo>
                  <a:cubicBezTo>
                    <a:pt x="6830" y="2729"/>
                    <a:pt x="6842" y="2730"/>
                    <a:pt x="6854" y="2730"/>
                  </a:cubicBezTo>
                  <a:cubicBezTo>
                    <a:pt x="6938" y="2730"/>
                    <a:pt x="7003" y="2681"/>
                    <a:pt x="7018" y="2593"/>
                  </a:cubicBezTo>
                  <a:cubicBezTo>
                    <a:pt x="7034" y="2510"/>
                    <a:pt x="6984" y="2426"/>
                    <a:pt x="6884" y="2410"/>
                  </a:cubicBezTo>
                  <a:lnTo>
                    <a:pt x="3810" y="1724"/>
                  </a:lnTo>
                  <a:cubicBezTo>
                    <a:pt x="3743" y="1708"/>
                    <a:pt x="3693" y="1641"/>
                    <a:pt x="3693" y="1574"/>
                  </a:cubicBezTo>
                  <a:cubicBezTo>
                    <a:pt x="3712" y="583"/>
                    <a:pt x="2925" y="1"/>
                    <a:pt x="213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2" name="Google Shape;1366;p52"/>
            <p:cNvSpPr/>
            <p:nvPr/>
          </p:nvSpPr>
          <p:spPr>
            <a:xfrm>
              <a:off x="4060139" y="1576247"/>
              <a:ext cx="268867" cy="428412"/>
            </a:xfrm>
            <a:custGeom>
              <a:avLst/>
              <a:ahLst/>
              <a:rect l="l" t="t" r="r" b="b"/>
              <a:pathLst>
                <a:path w="8389" h="13367" extrusionOk="0">
                  <a:moveTo>
                    <a:pt x="6935" y="0"/>
                  </a:moveTo>
                  <a:lnTo>
                    <a:pt x="6935" y="0"/>
                  </a:lnTo>
                  <a:cubicBezTo>
                    <a:pt x="6784" y="334"/>
                    <a:pt x="6651" y="552"/>
                    <a:pt x="6584" y="719"/>
                  </a:cubicBezTo>
                  <a:cubicBezTo>
                    <a:pt x="5378" y="2790"/>
                    <a:pt x="3328" y="3045"/>
                    <a:pt x="2366" y="3045"/>
                  </a:cubicBezTo>
                  <a:cubicBezTo>
                    <a:pt x="2289" y="3045"/>
                    <a:pt x="2218" y="3044"/>
                    <a:pt x="2156" y="3041"/>
                  </a:cubicBezTo>
                  <a:lnTo>
                    <a:pt x="2156" y="3041"/>
                  </a:lnTo>
                  <a:cubicBezTo>
                    <a:pt x="2908" y="3141"/>
                    <a:pt x="2607" y="4812"/>
                    <a:pt x="2574" y="5096"/>
                  </a:cubicBezTo>
                  <a:cubicBezTo>
                    <a:pt x="2474" y="5714"/>
                    <a:pt x="2139" y="6283"/>
                    <a:pt x="1621" y="6667"/>
                  </a:cubicBezTo>
                  <a:cubicBezTo>
                    <a:pt x="1287" y="6906"/>
                    <a:pt x="621" y="6940"/>
                    <a:pt x="267" y="6940"/>
                  </a:cubicBezTo>
                  <a:cubicBezTo>
                    <a:pt x="125" y="6940"/>
                    <a:pt x="34" y="6934"/>
                    <a:pt x="34" y="6934"/>
                  </a:cubicBezTo>
                  <a:lnTo>
                    <a:pt x="34" y="6934"/>
                  </a:lnTo>
                  <a:cubicBezTo>
                    <a:pt x="34" y="6934"/>
                    <a:pt x="1" y="12849"/>
                    <a:pt x="1087" y="13367"/>
                  </a:cubicBezTo>
                  <a:cubicBezTo>
                    <a:pt x="2758" y="13083"/>
                    <a:pt x="6951" y="10393"/>
                    <a:pt x="8388" y="8722"/>
                  </a:cubicBezTo>
                  <a:cubicBezTo>
                    <a:pt x="7319" y="8087"/>
                    <a:pt x="6951" y="7385"/>
                    <a:pt x="6818" y="6199"/>
                  </a:cubicBezTo>
                  <a:cubicBezTo>
                    <a:pt x="6684" y="4996"/>
                    <a:pt x="7286" y="819"/>
                    <a:pt x="7286" y="819"/>
                  </a:cubicBezTo>
                  <a:cubicBezTo>
                    <a:pt x="7286" y="819"/>
                    <a:pt x="6901" y="635"/>
                    <a:pt x="6935"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3" name="Google Shape;1367;p52"/>
            <p:cNvSpPr/>
            <p:nvPr/>
          </p:nvSpPr>
          <p:spPr>
            <a:xfrm>
              <a:off x="4289874" y="1526890"/>
              <a:ext cx="49838" cy="58812"/>
            </a:xfrm>
            <a:custGeom>
              <a:avLst/>
              <a:ahLst/>
              <a:rect l="l" t="t" r="r" b="b"/>
              <a:pathLst>
                <a:path w="1555" h="1835" extrusionOk="0">
                  <a:moveTo>
                    <a:pt x="1230" y="1"/>
                  </a:moveTo>
                  <a:cubicBezTo>
                    <a:pt x="1154" y="1"/>
                    <a:pt x="1062" y="20"/>
                    <a:pt x="953" y="70"/>
                  </a:cubicBezTo>
                  <a:cubicBezTo>
                    <a:pt x="368" y="320"/>
                    <a:pt x="1" y="1707"/>
                    <a:pt x="519" y="1824"/>
                  </a:cubicBezTo>
                  <a:cubicBezTo>
                    <a:pt x="551" y="1832"/>
                    <a:pt x="582" y="1835"/>
                    <a:pt x="612" y="1835"/>
                  </a:cubicBezTo>
                  <a:cubicBezTo>
                    <a:pt x="1062" y="1835"/>
                    <a:pt x="1233" y="1062"/>
                    <a:pt x="920" y="905"/>
                  </a:cubicBezTo>
                  <a:cubicBezTo>
                    <a:pt x="853" y="872"/>
                    <a:pt x="769" y="838"/>
                    <a:pt x="686" y="805"/>
                  </a:cubicBezTo>
                  <a:cubicBezTo>
                    <a:pt x="686" y="805"/>
                    <a:pt x="908" y="151"/>
                    <a:pt x="1404" y="151"/>
                  </a:cubicBezTo>
                  <a:cubicBezTo>
                    <a:pt x="1452" y="151"/>
                    <a:pt x="1502" y="157"/>
                    <a:pt x="1555" y="170"/>
                  </a:cubicBezTo>
                  <a:cubicBezTo>
                    <a:pt x="1555" y="170"/>
                    <a:pt x="1461" y="1"/>
                    <a:pt x="1230"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4" name="Google Shape;1368;p52"/>
            <p:cNvSpPr/>
            <p:nvPr/>
          </p:nvSpPr>
          <p:spPr>
            <a:xfrm>
              <a:off x="4129239" y="1444810"/>
              <a:ext cx="45094" cy="28653"/>
            </a:xfrm>
            <a:custGeom>
              <a:avLst/>
              <a:ahLst/>
              <a:rect l="l" t="t" r="r" b="b"/>
              <a:pathLst>
                <a:path w="1407" h="894" extrusionOk="0">
                  <a:moveTo>
                    <a:pt x="662" y="0"/>
                  </a:moveTo>
                  <a:cubicBezTo>
                    <a:pt x="404" y="0"/>
                    <a:pt x="143" y="121"/>
                    <a:pt x="0" y="325"/>
                  </a:cubicBezTo>
                  <a:cubicBezTo>
                    <a:pt x="518" y="342"/>
                    <a:pt x="1003" y="542"/>
                    <a:pt x="1387" y="893"/>
                  </a:cubicBezTo>
                  <a:cubicBezTo>
                    <a:pt x="1407" y="258"/>
                    <a:pt x="1038" y="0"/>
                    <a:pt x="66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5" name="Google Shape;1369;p52"/>
            <p:cNvSpPr/>
            <p:nvPr/>
          </p:nvSpPr>
          <p:spPr>
            <a:xfrm>
              <a:off x="4106195" y="1497116"/>
              <a:ext cx="23589" cy="23845"/>
            </a:xfrm>
            <a:custGeom>
              <a:avLst/>
              <a:ahLst/>
              <a:rect l="l" t="t" r="r" b="b"/>
              <a:pathLst>
                <a:path w="736" h="744" extrusionOk="0">
                  <a:moveTo>
                    <a:pt x="374" y="0"/>
                  </a:moveTo>
                  <a:cubicBezTo>
                    <a:pt x="351" y="0"/>
                    <a:pt x="326" y="5"/>
                    <a:pt x="301" y="13"/>
                  </a:cubicBezTo>
                  <a:cubicBezTo>
                    <a:pt x="251" y="13"/>
                    <a:pt x="201" y="30"/>
                    <a:pt x="168" y="63"/>
                  </a:cubicBezTo>
                  <a:cubicBezTo>
                    <a:pt x="84" y="113"/>
                    <a:pt x="34" y="197"/>
                    <a:pt x="17" y="297"/>
                  </a:cubicBezTo>
                  <a:cubicBezTo>
                    <a:pt x="1" y="330"/>
                    <a:pt x="1" y="364"/>
                    <a:pt x="1" y="397"/>
                  </a:cubicBezTo>
                  <a:cubicBezTo>
                    <a:pt x="1" y="464"/>
                    <a:pt x="34" y="514"/>
                    <a:pt x="67" y="581"/>
                  </a:cubicBezTo>
                  <a:cubicBezTo>
                    <a:pt x="84" y="598"/>
                    <a:pt x="118" y="631"/>
                    <a:pt x="134" y="648"/>
                  </a:cubicBezTo>
                  <a:cubicBezTo>
                    <a:pt x="184" y="698"/>
                    <a:pt x="235" y="715"/>
                    <a:pt x="301" y="731"/>
                  </a:cubicBezTo>
                  <a:cubicBezTo>
                    <a:pt x="326" y="740"/>
                    <a:pt x="351" y="744"/>
                    <a:pt x="374" y="744"/>
                  </a:cubicBezTo>
                  <a:cubicBezTo>
                    <a:pt x="397" y="744"/>
                    <a:pt x="418" y="740"/>
                    <a:pt x="435" y="731"/>
                  </a:cubicBezTo>
                  <a:cubicBezTo>
                    <a:pt x="485" y="731"/>
                    <a:pt x="535" y="698"/>
                    <a:pt x="569" y="681"/>
                  </a:cubicBezTo>
                  <a:cubicBezTo>
                    <a:pt x="652" y="614"/>
                    <a:pt x="702" y="531"/>
                    <a:pt x="736" y="447"/>
                  </a:cubicBezTo>
                  <a:cubicBezTo>
                    <a:pt x="736" y="414"/>
                    <a:pt x="736" y="381"/>
                    <a:pt x="736" y="347"/>
                  </a:cubicBezTo>
                  <a:cubicBezTo>
                    <a:pt x="736" y="280"/>
                    <a:pt x="719" y="213"/>
                    <a:pt x="686" y="163"/>
                  </a:cubicBezTo>
                  <a:lnTo>
                    <a:pt x="619" y="97"/>
                  </a:lnTo>
                  <a:cubicBezTo>
                    <a:pt x="569" y="46"/>
                    <a:pt x="502" y="30"/>
                    <a:pt x="435" y="13"/>
                  </a:cubicBezTo>
                  <a:cubicBezTo>
                    <a:pt x="418" y="5"/>
                    <a:pt x="397" y="0"/>
                    <a:pt x="37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6" name="Google Shape;1370;p52"/>
            <p:cNvSpPr/>
            <p:nvPr/>
          </p:nvSpPr>
          <p:spPr>
            <a:xfrm>
              <a:off x="3641919" y="1458816"/>
              <a:ext cx="885221" cy="721862"/>
            </a:xfrm>
            <a:custGeom>
              <a:avLst/>
              <a:ahLst/>
              <a:rect l="l" t="t" r="r" b="b"/>
              <a:pathLst>
                <a:path w="27620" h="22523" extrusionOk="0">
                  <a:moveTo>
                    <a:pt x="5533" y="1"/>
                  </a:moveTo>
                  <a:cubicBezTo>
                    <a:pt x="5223" y="1"/>
                    <a:pt x="0" y="1542"/>
                    <a:pt x="0" y="1542"/>
                  </a:cubicBezTo>
                  <a:cubicBezTo>
                    <a:pt x="0" y="1542"/>
                    <a:pt x="1086" y="14725"/>
                    <a:pt x="3275" y="20206"/>
                  </a:cubicBezTo>
                  <a:cubicBezTo>
                    <a:pt x="6328" y="21957"/>
                    <a:pt x="11822" y="22522"/>
                    <a:pt x="16421" y="22522"/>
                  </a:cubicBezTo>
                  <a:cubicBezTo>
                    <a:pt x="19676" y="22522"/>
                    <a:pt x="22483" y="22239"/>
                    <a:pt x="23660" y="21893"/>
                  </a:cubicBezTo>
                  <a:cubicBezTo>
                    <a:pt x="26500" y="21041"/>
                    <a:pt x="27352" y="19270"/>
                    <a:pt x="27469" y="18568"/>
                  </a:cubicBezTo>
                  <a:cubicBezTo>
                    <a:pt x="27603" y="17883"/>
                    <a:pt x="27620" y="16379"/>
                    <a:pt x="26400" y="15360"/>
                  </a:cubicBezTo>
                  <a:cubicBezTo>
                    <a:pt x="25197" y="14324"/>
                    <a:pt x="8672" y="13789"/>
                    <a:pt x="8672" y="13789"/>
                  </a:cubicBezTo>
                  <a:cubicBezTo>
                    <a:pt x="8672" y="13789"/>
                    <a:pt x="5548" y="105"/>
                    <a:pt x="5548" y="5"/>
                  </a:cubicBezTo>
                  <a:cubicBezTo>
                    <a:pt x="5548" y="2"/>
                    <a:pt x="5543" y="1"/>
                    <a:pt x="5533"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4" name="Google Shape;1371;p52"/>
          <p:cNvGrpSpPr/>
          <p:nvPr/>
        </p:nvGrpSpPr>
        <p:grpSpPr>
          <a:xfrm>
            <a:off x="1176146" y="1665300"/>
            <a:ext cx="1416995" cy="3491655"/>
            <a:chOff x="4454803" y="1366192"/>
            <a:chExt cx="1416995" cy="3491655"/>
          </a:xfrm>
        </p:grpSpPr>
        <p:sp>
          <p:nvSpPr>
            <p:cNvPr id="1049207" name="Google Shape;1372;p52"/>
            <p:cNvSpPr/>
            <p:nvPr/>
          </p:nvSpPr>
          <p:spPr>
            <a:xfrm>
              <a:off x="4788443" y="1366192"/>
              <a:ext cx="629782" cy="560490"/>
            </a:xfrm>
            <a:custGeom>
              <a:avLst/>
              <a:ahLst/>
              <a:rect l="l" t="t" r="r" b="b"/>
              <a:pathLst>
                <a:path w="19650" h="17488" extrusionOk="0">
                  <a:moveTo>
                    <a:pt x="15500" y="1"/>
                  </a:moveTo>
                  <a:cubicBezTo>
                    <a:pt x="15198" y="1"/>
                    <a:pt x="14899" y="20"/>
                    <a:pt x="14620" y="55"/>
                  </a:cubicBezTo>
                  <a:cubicBezTo>
                    <a:pt x="10761" y="589"/>
                    <a:pt x="8104" y="873"/>
                    <a:pt x="7670" y="3998"/>
                  </a:cubicBezTo>
                  <a:cubicBezTo>
                    <a:pt x="7536" y="5000"/>
                    <a:pt x="6684" y="5769"/>
                    <a:pt x="5748" y="6203"/>
                  </a:cubicBezTo>
                  <a:cubicBezTo>
                    <a:pt x="4829" y="6621"/>
                    <a:pt x="3810" y="6805"/>
                    <a:pt x="2874" y="7189"/>
                  </a:cubicBezTo>
                  <a:cubicBezTo>
                    <a:pt x="1922" y="7573"/>
                    <a:pt x="953" y="8158"/>
                    <a:pt x="635" y="9127"/>
                  </a:cubicBezTo>
                  <a:cubicBezTo>
                    <a:pt x="0" y="11116"/>
                    <a:pt x="385" y="13288"/>
                    <a:pt x="1638" y="14959"/>
                  </a:cubicBezTo>
                  <a:cubicBezTo>
                    <a:pt x="2933" y="16632"/>
                    <a:pt x="5046" y="17488"/>
                    <a:pt x="7141" y="17488"/>
                  </a:cubicBezTo>
                  <a:cubicBezTo>
                    <a:pt x="8100" y="17488"/>
                    <a:pt x="9055" y="17309"/>
                    <a:pt x="9925" y="16947"/>
                  </a:cubicBezTo>
                  <a:cubicBezTo>
                    <a:pt x="11112" y="16446"/>
                    <a:pt x="12198" y="15761"/>
                    <a:pt x="13167" y="14892"/>
                  </a:cubicBezTo>
                  <a:cubicBezTo>
                    <a:pt x="14370" y="13806"/>
                    <a:pt x="15389" y="12419"/>
                    <a:pt x="16893" y="11784"/>
                  </a:cubicBezTo>
                  <a:cubicBezTo>
                    <a:pt x="17444" y="11533"/>
                    <a:pt x="18062" y="11400"/>
                    <a:pt x="18564" y="11049"/>
                  </a:cubicBezTo>
                  <a:cubicBezTo>
                    <a:pt x="19249" y="10547"/>
                    <a:pt x="19583" y="9662"/>
                    <a:pt x="19616" y="8810"/>
                  </a:cubicBezTo>
                  <a:cubicBezTo>
                    <a:pt x="19650" y="7874"/>
                    <a:pt x="19466" y="6955"/>
                    <a:pt x="19299" y="6053"/>
                  </a:cubicBezTo>
                  <a:cubicBezTo>
                    <a:pt x="18831" y="3513"/>
                    <a:pt x="19265" y="1742"/>
                    <a:pt x="18112" y="706"/>
                  </a:cubicBezTo>
                  <a:cubicBezTo>
                    <a:pt x="17548" y="206"/>
                    <a:pt x="16500" y="1"/>
                    <a:pt x="15500"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8" name="Google Shape;1373;p52"/>
            <p:cNvSpPr/>
            <p:nvPr/>
          </p:nvSpPr>
          <p:spPr>
            <a:xfrm>
              <a:off x="4882702" y="1438625"/>
              <a:ext cx="490557" cy="464981"/>
            </a:xfrm>
            <a:custGeom>
              <a:avLst/>
              <a:ahLst/>
              <a:rect l="l" t="t" r="r" b="b"/>
              <a:pathLst>
                <a:path w="15306" h="14508" extrusionOk="0">
                  <a:moveTo>
                    <a:pt x="14770" y="0"/>
                  </a:moveTo>
                  <a:cubicBezTo>
                    <a:pt x="14770" y="0"/>
                    <a:pt x="14587" y="485"/>
                    <a:pt x="12899" y="535"/>
                  </a:cubicBezTo>
                  <a:cubicBezTo>
                    <a:pt x="11228" y="568"/>
                    <a:pt x="7719" y="401"/>
                    <a:pt x="7268" y="2840"/>
                  </a:cubicBezTo>
                  <a:cubicBezTo>
                    <a:pt x="6834" y="5280"/>
                    <a:pt x="5998" y="6299"/>
                    <a:pt x="4578" y="6600"/>
                  </a:cubicBezTo>
                  <a:cubicBezTo>
                    <a:pt x="3141" y="6917"/>
                    <a:pt x="986" y="6867"/>
                    <a:pt x="485" y="8638"/>
                  </a:cubicBezTo>
                  <a:cubicBezTo>
                    <a:pt x="0" y="10426"/>
                    <a:pt x="2573" y="14319"/>
                    <a:pt x="6249" y="14503"/>
                  </a:cubicBezTo>
                  <a:cubicBezTo>
                    <a:pt x="6312" y="14506"/>
                    <a:pt x="6375" y="14507"/>
                    <a:pt x="6436" y="14507"/>
                  </a:cubicBezTo>
                  <a:cubicBezTo>
                    <a:pt x="9966" y="14507"/>
                    <a:pt x="10669" y="9877"/>
                    <a:pt x="12114" y="9039"/>
                  </a:cubicBezTo>
                  <a:cubicBezTo>
                    <a:pt x="13567" y="8204"/>
                    <a:pt x="14687" y="7669"/>
                    <a:pt x="14988" y="6333"/>
                  </a:cubicBezTo>
                  <a:cubicBezTo>
                    <a:pt x="15305" y="5013"/>
                    <a:pt x="14770" y="0"/>
                    <a:pt x="14770" y="0"/>
                  </a:cubicBezTo>
                  <a:close/>
                </a:path>
              </a:pathLst>
            </a:custGeom>
            <a:solidFill>
              <a:srgbClr val="CD2027"/>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9" name="Google Shape;1374;p52"/>
            <p:cNvSpPr/>
            <p:nvPr/>
          </p:nvSpPr>
          <p:spPr>
            <a:xfrm>
              <a:off x="5346434" y="4644682"/>
              <a:ext cx="518954" cy="213165"/>
            </a:xfrm>
            <a:custGeom>
              <a:avLst/>
              <a:ahLst/>
              <a:rect l="l" t="t" r="r" b="b"/>
              <a:pathLst>
                <a:path w="16192" h="6651" extrusionOk="0">
                  <a:moveTo>
                    <a:pt x="6417" y="1"/>
                  </a:moveTo>
                  <a:lnTo>
                    <a:pt x="1" y="502"/>
                  </a:lnTo>
                  <a:lnTo>
                    <a:pt x="118" y="3660"/>
                  </a:lnTo>
                  <a:lnTo>
                    <a:pt x="235" y="6651"/>
                  </a:lnTo>
                  <a:lnTo>
                    <a:pt x="16191" y="6651"/>
                  </a:lnTo>
                  <a:cubicBezTo>
                    <a:pt x="16191" y="6651"/>
                    <a:pt x="15272" y="4679"/>
                    <a:pt x="12682" y="4111"/>
                  </a:cubicBezTo>
                  <a:cubicBezTo>
                    <a:pt x="11563" y="3877"/>
                    <a:pt x="10477" y="3526"/>
                    <a:pt x="9441" y="3075"/>
                  </a:cubicBezTo>
                  <a:cubicBezTo>
                    <a:pt x="6333" y="1672"/>
                    <a:pt x="6417" y="1"/>
                    <a:pt x="6417" y="1"/>
                  </a:cubicBezTo>
                  <a:close/>
                </a:path>
              </a:pathLst>
            </a:custGeom>
            <a:solidFill>
              <a:srgbClr val="F3805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0" name="Google Shape;1375;p52"/>
            <p:cNvSpPr/>
            <p:nvPr/>
          </p:nvSpPr>
          <p:spPr>
            <a:xfrm>
              <a:off x="5146698" y="2814339"/>
              <a:ext cx="449309" cy="1905373"/>
            </a:xfrm>
            <a:custGeom>
              <a:avLst/>
              <a:ahLst/>
              <a:rect l="l" t="t" r="r" b="b"/>
              <a:pathLst>
                <a:path w="14019" h="59450" extrusionOk="0">
                  <a:moveTo>
                    <a:pt x="0" y="0"/>
                  </a:moveTo>
                  <a:cubicBezTo>
                    <a:pt x="0" y="0"/>
                    <a:pt x="318" y="2640"/>
                    <a:pt x="769" y="6400"/>
                  </a:cubicBezTo>
                  <a:cubicBezTo>
                    <a:pt x="1705" y="14169"/>
                    <a:pt x="3208" y="26717"/>
                    <a:pt x="3626" y="30493"/>
                  </a:cubicBezTo>
                  <a:cubicBezTo>
                    <a:pt x="3626" y="35907"/>
                    <a:pt x="4578" y="59449"/>
                    <a:pt x="4578" y="59449"/>
                  </a:cubicBezTo>
                  <a:lnTo>
                    <a:pt x="14019" y="57244"/>
                  </a:lnTo>
                  <a:cubicBezTo>
                    <a:pt x="14019" y="57244"/>
                    <a:pt x="13969" y="35957"/>
                    <a:pt x="13818" y="29507"/>
                  </a:cubicBezTo>
                  <a:cubicBezTo>
                    <a:pt x="13718" y="25230"/>
                    <a:pt x="12766" y="13451"/>
                    <a:pt x="11680" y="6400"/>
                  </a:cubicBezTo>
                  <a:cubicBezTo>
                    <a:pt x="11128" y="2824"/>
                    <a:pt x="10727" y="334"/>
                    <a:pt x="10727" y="334"/>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1" name="Google Shape;1376;p52"/>
            <p:cNvSpPr/>
            <p:nvPr/>
          </p:nvSpPr>
          <p:spPr>
            <a:xfrm>
              <a:off x="5350184" y="4743236"/>
              <a:ext cx="515204" cy="114611"/>
            </a:xfrm>
            <a:custGeom>
              <a:avLst/>
              <a:ahLst/>
              <a:rect l="l" t="t" r="r" b="b"/>
              <a:pathLst>
                <a:path w="16075" h="3576" extrusionOk="0">
                  <a:moveTo>
                    <a:pt x="9324" y="0"/>
                  </a:moveTo>
                  <a:cubicBezTo>
                    <a:pt x="8622" y="685"/>
                    <a:pt x="7904" y="1521"/>
                    <a:pt x="7503" y="2373"/>
                  </a:cubicBezTo>
                  <a:cubicBezTo>
                    <a:pt x="3710" y="2022"/>
                    <a:pt x="1471" y="1036"/>
                    <a:pt x="1" y="585"/>
                  </a:cubicBezTo>
                  <a:lnTo>
                    <a:pt x="1" y="585"/>
                  </a:lnTo>
                  <a:lnTo>
                    <a:pt x="118" y="3576"/>
                  </a:lnTo>
                  <a:lnTo>
                    <a:pt x="16074" y="3576"/>
                  </a:lnTo>
                  <a:cubicBezTo>
                    <a:pt x="16074" y="3576"/>
                    <a:pt x="15155" y="1604"/>
                    <a:pt x="12565" y="1036"/>
                  </a:cubicBezTo>
                  <a:cubicBezTo>
                    <a:pt x="11446" y="802"/>
                    <a:pt x="10360" y="451"/>
                    <a:pt x="932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2" name="Google Shape;1377;p52"/>
            <p:cNvSpPr/>
            <p:nvPr/>
          </p:nvSpPr>
          <p:spPr>
            <a:xfrm>
              <a:off x="4886965" y="4644682"/>
              <a:ext cx="511454" cy="213165"/>
            </a:xfrm>
            <a:custGeom>
              <a:avLst/>
              <a:ahLst/>
              <a:rect l="l" t="t" r="r" b="b"/>
              <a:pathLst>
                <a:path w="15958" h="6651" extrusionOk="0">
                  <a:moveTo>
                    <a:pt x="6784" y="1"/>
                  </a:moveTo>
                  <a:lnTo>
                    <a:pt x="335" y="502"/>
                  </a:lnTo>
                  <a:lnTo>
                    <a:pt x="168" y="3660"/>
                  </a:lnTo>
                  <a:lnTo>
                    <a:pt x="1" y="6651"/>
                  </a:lnTo>
                  <a:lnTo>
                    <a:pt x="15957" y="6651"/>
                  </a:lnTo>
                  <a:cubicBezTo>
                    <a:pt x="15957" y="6651"/>
                    <a:pt x="15222" y="4679"/>
                    <a:pt x="12682" y="4111"/>
                  </a:cubicBezTo>
                  <a:cubicBezTo>
                    <a:pt x="11596" y="3877"/>
                    <a:pt x="10544" y="3543"/>
                    <a:pt x="9541" y="3075"/>
                  </a:cubicBezTo>
                  <a:cubicBezTo>
                    <a:pt x="6567" y="1672"/>
                    <a:pt x="6784" y="1"/>
                    <a:pt x="6784"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3" name="Google Shape;1378;p52"/>
            <p:cNvSpPr/>
            <p:nvPr/>
          </p:nvSpPr>
          <p:spPr>
            <a:xfrm>
              <a:off x="4838762" y="2814339"/>
              <a:ext cx="415592" cy="1905373"/>
            </a:xfrm>
            <a:custGeom>
              <a:avLst/>
              <a:ahLst/>
              <a:rect l="l" t="t" r="r" b="b"/>
              <a:pathLst>
                <a:path w="12967" h="59450" extrusionOk="0">
                  <a:moveTo>
                    <a:pt x="803" y="0"/>
                  </a:moveTo>
                  <a:cubicBezTo>
                    <a:pt x="803" y="0"/>
                    <a:pt x="886" y="2640"/>
                    <a:pt x="987" y="6400"/>
                  </a:cubicBezTo>
                  <a:cubicBezTo>
                    <a:pt x="1221" y="14169"/>
                    <a:pt x="1588" y="26717"/>
                    <a:pt x="1672" y="30493"/>
                  </a:cubicBezTo>
                  <a:cubicBezTo>
                    <a:pt x="1187" y="35907"/>
                    <a:pt x="1" y="59449"/>
                    <a:pt x="1" y="59449"/>
                  </a:cubicBezTo>
                  <a:lnTo>
                    <a:pt x="9658" y="57244"/>
                  </a:lnTo>
                  <a:cubicBezTo>
                    <a:pt x="9658" y="57244"/>
                    <a:pt x="12265" y="35406"/>
                    <a:pt x="12683" y="28956"/>
                  </a:cubicBezTo>
                  <a:cubicBezTo>
                    <a:pt x="12967" y="24679"/>
                    <a:pt x="12332" y="13451"/>
                    <a:pt x="11897" y="6400"/>
                  </a:cubicBezTo>
                  <a:cubicBezTo>
                    <a:pt x="11664" y="2824"/>
                    <a:pt x="11480" y="334"/>
                    <a:pt x="11480" y="334"/>
                  </a:cubicBezTo>
                  <a:lnTo>
                    <a:pt x="803"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4" name="Google Shape;1379;p52"/>
            <p:cNvSpPr/>
            <p:nvPr/>
          </p:nvSpPr>
          <p:spPr>
            <a:xfrm>
              <a:off x="4866101" y="2814339"/>
              <a:ext cx="382357" cy="205120"/>
            </a:xfrm>
            <a:custGeom>
              <a:avLst/>
              <a:ahLst/>
              <a:rect l="l" t="t" r="r" b="b"/>
              <a:pathLst>
                <a:path w="11930" h="6400" extrusionOk="0">
                  <a:moveTo>
                    <a:pt x="0" y="0"/>
                  </a:moveTo>
                  <a:cubicBezTo>
                    <a:pt x="0" y="0"/>
                    <a:pt x="84" y="2640"/>
                    <a:pt x="217" y="6400"/>
                  </a:cubicBezTo>
                  <a:lnTo>
                    <a:pt x="11930" y="6400"/>
                  </a:lnTo>
                  <a:cubicBezTo>
                    <a:pt x="11696" y="2824"/>
                    <a:pt x="11496" y="334"/>
                    <a:pt x="11496" y="334"/>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5" name="Google Shape;1380;p52"/>
            <p:cNvSpPr/>
            <p:nvPr/>
          </p:nvSpPr>
          <p:spPr>
            <a:xfrm>
              <a:off x="4886965" y="4743236"/>
              <a:ext cx="511454" cy="114611"/>
            </a:xfrm>
            <a:custGeom>
              <a:avLst/>
              <a:ahLst/>
              <a:rect l="l" t="t" r="r" b="b"/>
              <a:pathLst>
                <a:path w="15958" h="3576" extrusionOk="0">
                  <a:moveTo>
                    <a:pt x="9541" y="0"/>
                  </a:moveTo>
                  <a:cubicBezTo>
                    <a:pt x="8773" y="685"/>
                    <a:pt x="7971" y="1521"/>
                    <a:pt x="7503" y="2373"/>
                  </a:cubicBezTo>
                  <a:cubicBezTo>
                    <a:pt x="3743" y="2022"/>
                    <a:pt x="1588" y="1036"/>
                    <a:pt x="168" y="585"/>
                  </a:cubicBezTo>
                  <a:lnTo>
                    <a:pt x="1" y="3576"/>
                  </a:lnTo>
                  <a:lnTo>
                    <a:pt x="15957" y="3576"/>
                  </a:lnTo>
                  <a:cubicBezTo>
                    <a:pt x="15957" y="3576"/>
                    <a:pt x="15222" y="1604"/>
                    <a:pt x="12682" y="1036"/>
                  </a:cubicBezTo>
                  <a:cubicBezTo>
                    <a:pt x="11596" y="802"/>
                    <a:pt x="10544" y="468"/>
                    <a:pt x="954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6" name="Google Shape;1381;p52"/>
            <p:cNvSpPr/>
            <p:nvPr/>
          </p:nvSpPr>
          <p:spPr>
            <a:xfrm>
              <a:off x="5704689" y="1612111"/>
              <a:ext cx="115188" cy="133905"/>
            </a:xfrm>
            <a:custGeom>
              <a:avLst/>
              <a:ahLst/>
              <a:rect l="l" t="t" r="r" b="b"/>
              <a:pathLst>
                <a:path w="3594" h="4178" extrusionOk="0">
                  <a:moveTo>
                    <a:pt x="836" y="1"/>
                  </a:moveTo>
                  <a:lnTo>
                    <a:pt x="1" y="3810"/>
                  </a:lnTo>
                  <a:lnTo>
                    <a:pt x="3593" y="4178"/>
                  </a:lnTo>
                  <a:lnTo>
                    <a:pt x="3326" y="602"/>
                  </a:lnTo>
                  <a:lnTo>
                    <a:pt x="836" y="1"/>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7" name="Google Shape;1382;p52"/>
            <p:cNvSpPr/>
            <p:nvPr/>
          </p:nvSpPr>
          <p:spPr>
            <a:xfrm>
              <a:off x="5179357" y="1675314"/>
              <a:ext cx="685485" cy="626449"/>
            </a:xfrm>
            <a:custGeom>
              <a:avLst/>
              <a:ahLst/>
              <a:rect l="l" t="t" r="r" b="b"/>
              <a:pathLst>
                <a:path w="21388" h="19546" extrusionOk="0">
                  <a:moveTo>
                    <a:pt x="21204" y="0"/>
                  </a:moveTo>
                  <a:lnTo>
                    <a:pt x="15055" y="17"/>
                  </a:lnTo>
                  <a:cubicBezTo>
                    <a:pt x="15055" y="17"/>
                    <a:pt x="14236" y="4996"/>
                    <a:pt x="13635" y="9541"/>
                  </a:cubicBezTo>
                  <a:cubicBezTo>
                    <a:pt x="11663" y="8171"/>
                    <a:pt x="9675" y="6968"/>
                    <a:pt x="8422" y="6199"/>
                  </a:cubicBezTo>
                  <a:cubicBezTo>
                    <a:pt x="7223" y="5454"/>
                    <a:pt x="6057" y="5121"/>
                    <a:pt x="5007" y="5121"/>
                  </a:cubicBezTo>
                  <a:cubicBezTo>
                    <a:pt x="3348" y="5121"/>
                    <a:pt x="1977" y="5951"/>
                    <a:pt x="1220" y="7302"/>
                  </a:cubicBezTo>
                  <a:cubicBezTo>
                    <a:pt x="1" y="9491"/>
                    <a:pt x="4579" y="13334"/>
                    <a:pt x="6417" y="14436"/>
                  </a:cubicBezTo>
                  <a:cubicBezTo>
                    <a:pt x="8505" y="15690"/>
                    <a:pt x="10577" y="16976"/>
                    <a:pt x="12783" y="17995"/>
                  </a:cubicBezTo>
                  <a:cubicBezTo>
                    <a:pt x="13981" y="18562"/>
                    <a:pt x="15258" y="19546"/>
                    <a:pt x="16561" y="19546"/>
                  </a:cubicBezTo>
                  <a:cubicBezTo>
                    <a:pt x="16948" y="19546"/>
                    <a:pt x="17338" y="19459"/>
                    <a:pt x="17728" y="19248"/>
                  </a:cubicBezTo>
                  <a:cubicBezTo>
                    <a:pt x="20435" y="17795"/>
                    <a:pt x="21154" y="12348"/>
                    <a:pt x="21254" y="9791"/>
                  </a:cubicBezTo>
                  <a:cubicBezTo>
                    <a:pt x="21388" y="6533"/>
                    <a:pt x="21354" y="3258"/>
                    <a:pt x="2120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8" name="Google Shape;1383;p52"/>
            <p:cNvSpPr/>
            <p:nvPr/>
          </p:nvSpPr>
          <p:spPr>
            <a:xfrm>
              <a:off x="4778252" y="1823641"/>
              <a:ext cx="829005" cy="1100501"/>
            </a:xfrm>
            <a:custGeom>
              <a:avLst/>
              <a:ahLst/>
              <a:rect l="l" t="t" r="r" b="b"/>
              <a:pathLst>
                <a:path w="25866" h="34337" extrusionOk="0">
                  <a:moveTo>
                    <a:pt x="8739" y="0"/>
                  </a:moveTo>
                  <a:cubicBezTo>
                    <a:pt x="8422" y="84"/>
                    <a:pt x="8088" y="151"/>
                    <a:pt x="7754" y="201"/>
                  </a:cubicBezTo>
                  <a:cubicBezTo>
                    <a:pt x="5364" y="602"/>
                    <a:pt x="2674" y="686"/>
                    <a:pt x="1237" y="3125"/>
                  </a:cubicBezTo>
                  <a:cubicBezTo>
                    <a:pt x="1" y="5214"/>
                    <a:pt x="1070" y="11262"/>
                    <a:pt x="2140" y="16392"/>
                  </a:cubicBezTo>
                  <a:cubicBezTo>
                    <a:pt x="2741" y="19265"/>
                    <a:pt x="2758" y="22223"/>
                    <a:pt x="2173" y="25097"/>
                  </a:cubicBezTo>
                  <a:cubicBezTo>
                    <a:pt x="1371" y="29090"/>
                    <a:pt x="569" y="34336"/>
                    <a:pt x="569" y="34336"/>
                  </a:cubicBezTo>
                  <a:lnTo>
                    <a:pt x="25866" y="34336"/>
                  </a:lnTo>
                  <a:cubicBezTo>
                    <a:pt x="24730" y="29123"/>
                    <a:pt x="21221" y="18848"/>
                    <a:pt x="21187" y="18764"/>
                  </a:cubicBezTo>
                  <a:cubicBezTo>
                    <a:pt x="21187" y="18764"/>
                    <a:pt x="21889" y="2674"/>
                    <a:pt x="20937" y="1571"/>
                  </a:cubicBezTo>
                  <a:cubicBezTo>
                    <a:pt x="20369" y="886"/>
                    <a:pt x="19015" y="502"/>
                    <a:pt x="18046" y="318"/>
                  </a:cubicBezTo>
                  <a:cubicBezTo>
                    <a:pt x="17428" y="184"/>
                    <a:pt x="16960" y="134"/>
                    <a:pt x="16960" y="134"/>
                  </a:cubicBezTo>
                  <a:cubicBezTo>
                    <a:pt x="16793" y="134"/>
                    <a:pt x="11379" y="0"/>
                    <a:pt x="873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9" name="Google Shape;1384;p52"/>
            <p:cNvSpPr/>
            <p:nvPr/>
          </p:nvSpPr>
          <p:spPr>
            <a:xfrm>
              <a:off x="4946418" y="2631718"/>
              <a:ext cx="158007" cy="181339"/>
            </a:xfrm>
            <a:custGeom>
              <a:avLst/>
              <a:ahLst/>
              <a:rect l="l" t="t" r="r" b="b"/>
              <a:pathLst>
                <a:path w="4930" h="5658" extrusionOk="0">
                  <a:moveTo>
                    <a:pt x="4929" y="1"/>
                  </a:moveTo>
                  <a:lnTo>
                    <a:pt x="117" y="118"/>
                  </a:lnTo>
                  <a:cubicBezTo>
                    <a:pt x="101" y="201"/>
                    <a:pt x="0" y="3610"/>
                    <a:pt x="167" y="4445"/>
                  </a:cubicBezTo>
                  <a:cubicBezTo>
                    <a:pt x="288" y="5046"/>
                    <a:pt x="1229" y="5657"/>
                    <a:pt x="2387" y="5657"/>
                  </a:cubicBezTo>
                  <a:cubicBezTo>
                    <a:pt x="2678" y="5657"/>
                    <a:pt x="2983" y="5618"/>
                    <a:pt x="3292" y="5531"/>
                  </a:cubicBezTo>
                  <a:cubicBezTo>
                    <a:pt x="4812" y="5097"/>
                    <a:pt x="4929" y="3944"/>
                    <a:pt x="4929" y="3944"/>
                  </a:cubicBezTo>
                  <a:lnTo>
                    <a:pt x="4929"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0" name="Google Shape;1385;p52"/>
            <p:cNvSpPr/>
            <p:nvPr/>
          </p:nvSpPr>
          <p:spPr>
            <a:xfrm>
              <a:off x="5312172" y="2631718"/>
              <a:ext cx="158007" cy="181339"/>
            </a:xfrm>
            <a:custGeom>
              <a:avLst/>
              <a:ahLst/>
              <a:rect l="l" t="t" r="r" b="b"/>
              <a:pathLst>
                <a:path w="4930" h="5658" extrusionOk="0">
                  <a:moveTo>
                    <a:pt x="4929" y="1"/>
                  </a:moveTo>
                  <a:lnTo>
                    <a:pt x="101" y="118"/>
                  </a:lnTo>
                  <a:cubicBezTo>
                    <a:pt x="84" y="201"/>
                    <a:pt x="0" y="3610"/>
                    <a:pt x="167" y="4445"/>
                  </a:cubicBezTo>
                  <a:cubicBezTo>
                    <a:pt x="288" y="5046"/>
                    <a:pt x="1229" y="5657"/>
                    <a:pt x="2378" y="5657"/>
                  </a:cubicBezTo>
                  <a:cubicBezTo>
                    <a:pt x="2667" y="5657"/>
                    <a:pt x="2969" y="5618"/>
                    <a:pt x="3275" y="5531"/>
                  </a:cubicBezTo>
                  <a:cubicBezTo>
                    <a:pt x="4812" y="5097"/>
                    <a:pt x="4929" y="3944"/>
                    <a:pt x="4929" y="3944"/>
                  </a:cubicBezTo>
                  <a:lnTo>
                    <a:pt x="4929"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1" name="Google Shape;1386;p52"/>
            <p:cNvSpPr/>
            <p:nvPr/>
          </p:nvSpPr>
          <p:spPr>
            <a:xfrm>
              <a:off x="5026735" y="1823641"/>
              <a:ext cx="329923" cy="234574"/>
            </a:xfrm>
            <a:custGeom>
              <a:avLst/>
              <a:ahLst/>
              <a:rect l="l" t="t" r="r" b="b"/>
              <a:pathLst>
                <a:path w="10294" h="7319" extrusionOk="0">
                  <a:moveTo>
                    <a:pt x="986" y="0"/>
                  </a:moveTo>
                  <a:cubicBezTo>
                    <a:pt x="669" y="84"/>
                    <a:pt x="335" y="151"/>
                    <a:pt x="1" y="201"/>
                  </a:cubicBezTo>
                  <a:cubicBezTo>
                    <a:pt x="1387" y="3041"/>
                    <a:pt x="5080" y="7085"/>
                    <a:pt x="7152" y="7319"/>
                  </a:cubicBezTo>
                  <a:cubicBezTo>
                    <a:pt x="8438" y="6767"/>
                    <a:pt x="9708" y="2473"/>
                    <a:pt x="10293" y="301"/>
                  </a:cubicBezTo>
                  <a:cubicBezTo>
                    <a:pt x="9675" y="184"/>
                    <a:pt x="9207" y="134"/>
                    <a:pt x="9207" y="134"/>
                  </a:cubicBezTo>
                  <a:cubicBezTo>
                    <a:pt x="9040" y="134"/>
                    <a:pt x="3626" y="0"/>
                    <a:pt x="98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2" name="Google Shape;1387;p52"/>
            <p:cNvSpPr/>
            <p:nvPr/>
          </p:nvSpPr>
          <p:spPr>
            <a:xfrm>
              <a:off x="4483199" y="2977121"/>
              <a:ext cx="175538" cy="319122"/>
            </a:xfrm>
            <a:custGeom>
              <a:avLst/>
              <a:ahLst/>
              <a:rect l="l" t="t" r="r" b="b"/>
              <a:pathLst>
                <a:path w="5477" h="9957" extrusionOk="0">
                  <a:moveTo>
                    <a:pt x="752" y="1"/>
                  </a:moveTo>
                  <a:lnTo>
                    <a:pt x="468" y="4679"/>
                  </a:lnTo>
                  <a:cubicBezTo>
                    <a:pt x="0" y="5899"/>
                    <a:pt x="518" y="9007"/>
                    <a:pt x="736" y="9207"/>
                  </a:cubicBezTo>
                  <a:cubicBezTo>
                    <a:pt x="757" y="9225"/>
                    <a:pt x="776" y="9234"/>
                    <a:pt x="794" y="9234"/>
                  </a:cubicBezTo>
                  <a:cubicBezTo>
                    <a:pt x="1139" y="9234"/>
                    <a:pt x="903" y="6081"/>
                    <a:pt x="1112" y="6081"/>
                  </a:cubicBezTo>
                  <a:cubicBezTo>
                    <a:pt x="1115" y="6081"/>
                    <a:pt x="1117" y="6082"/>
                    <a:pt x="1120" y="6083"/>
                  </a:cubicBezTo>
                  <a:cubicBezTo>
                    <a:pt x="1335" y="6149"/>
                    <a:pt x="1042" y="9642"/>
                    <a:pt x="1491" y="9642"/>
                  </a:cubicBezTo>
                  <a:cubicBezTo>
                    <a:pt x="1496" y="9642"/>
                    <a:pt x="1500" y="9642"/>
                    <a:pt x="1504" y="9641"/>
                  </a:cubicBezTo>
                  <a:cubicBezTo>
                    <a:pt x="1966" y="9575"/>
                    <a:pt x="1858" y="6231"/>
                    <a:pt x="2048" y="6231"/>
                  </a:cubicBezTo>
                  <a:cubicBezTo>
                    <a:pt x="2051" y="6231"/>
                    <a:pt x="2053" y="6232"/>
                    <a:pt x="2056" y="6233"/>
                  </a:cubicBezTo>
                  <a:cubicBezTo>
                    <a:pt x="2256" y="6316"/>
                    <a:pt x="2022" y="9040"/>
                    <a:pt x="2106" y="9458"/>
                  </a:cubicBezTo>
                  <a:cubicBezTo>
                    <a:pt x="2173" y="9737"/>
                    <a:pt x="2262" y="9956"/>
                    <a:pt x="2399" y="9956"/>
                  </a:cubicBezTo>
                  <a:cubicBezTo>
                    <a:pt x="2467" y="9956"/>
                    <a:pt x="2546" y="9902"/>
                    <a:pt x="2640" y="9775"/>
                  </a:cubicBezTo>
                  <a:cubicBezTo>
                    <a:pt x="2924" y="9374"/>
                    <a:pt x="2791" y="6400"/>
                    <a:pt x="3025" y="6350"/>
                  </a:cubicBezTo>
                  <a:cubicBezTo>
                    <a:pt x="3026" y="6350"/>
                    <a:pt x="3028" y="6349"/>
                    <a:pt x="3029" y="6349"/>
                  </a:cubicBezTo>
                  <a:cubicBezTo>
                    <a:pt x="3227" y="6349"/>
                    <a:pt x="2815" y="9526"/>
                    <a:pt x="3292" y="9526"/>
                  </a:cubicBezTo>
                  <a:cubicBezTo>
                    <a:pt x="3313" y="9526"/>
                    <a:pt x="3335" y="9520"/>
                    <a:pt x="3359" y="9508"/>
                  </a:cubicBezTo>
                  <a:cubicBezTo>
                    <a:pt x="3827" y="9274"/>
                    <a:pt x="4127" y="5147"/>
                    <a:pt x="4127" y="5147"/>
                  </a:cubicBezTo>
                  <a:lnTo>
                    <a:pt x="4445" y="5915"/>
                  </a:lnTo>
                  <a:cubicBezTo>
                    <a:pt x="4445" y="5915"/>
                    <a:pt x="4445" y="7603"/>
                    <a:pt x="4846" y="7753"/>
                  </a:cubicBezTo>
                  <a:cubicBezTo>
                    <a:pt x="4864" y="7761"/>
                    <a:pt x="4882" y="7765"/>
                    <a:pt x="4900" y="7765"/>
                  </a:cubicBezTo>
                  <a:cubicBezTo>
                    <a:pt x="5268" y="7765"/>
                    <a:pt x="5477" y="6179"/>
                    <a:pt x="5397" y="5765"/>
                  </a:cubicBezTo>
                  <a:cubicBezTo>
                    <a:pt x="5297" y="5331"/>
                    <a:pt x="5063" y="4044"/>
                    <a:pt x="4061" y="3392"/>
                  </a:cubicBezTo>
                  <a:lnTo>
                    <a:pt x="4729" y="1"/>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3" name="Google Shape;1388;p52"/>
            <p:cNvSpPr/>
            <p:nvPr/>
          </p:nvSpPr>
          <p:spPr>
            <a:xfrm>
              <a:off x="4454803" y="1875819"/>
              <a:ext cx="564465" cy="1160787"/>
            </a:xfrm>
            <a:custGeom>
              <a:avLst/>
              <a:ahLst/>
              <a:rect l="l" t="t" r="r" b="b"/>
              <a:pathLst>
                <a:path w="17612" h="36218" extrusionOk="0">
                  <a:moveTo>
                    <a:pt x="13359" y="1"/>
                  </a:moveTo>
                  <a:cubicBezTo>
                    <a:pt x="10084" y="1"/>
                    <a:pt x="1970" y="14142"/>
                    <a:pt x="1003" y="18122"/>
                  </a:cubicBezTo>
                  <a:cubicBezTo>
                    <a:pt x="1" y="22249"/>
                    <a:pt x="1" y="36217"/>
                    <a:pt x="1" y="36217"/>
                  </a:cubicBezTo>
                  <a:lnTo>
                    <a:pt x="7052" y="36217"/>
                  </a:lnTo>
                  <a:lnTo>
                    <a:pt x="9775" y="19659"/>
                  </a:lnTo>
                  <a:cubicBezTo>
                    <a:pt x="9775" y="19659"/>
                    <a:pt x="15607" y="10319"/>
                    <a:pt x="16609" y="6760"/>
                  </a:cubicBezTo>
                  <a:cubicBezTo>
                    <a:pt x="17612" y="3185"/>
                    <a:pt x="16342" y="1046"/>
                    <a:pt x="13702" y="60"/>
                  </a:cubicBezTo>
                  <a:cubicBezTo>
                    <a:pt x="13595" y="20"/>
                    <a:pt x="13480" y="1"/>
                    <a:pt x="1335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4" name="Google Shape;1389;p52"/>
            <p:cNvSpPr/>
            <p:nvPr/>
          </p:nvSpPr>
          <p:spPr>
            <a:xfrm>
              <a:off x="5689177" y="1380069"/>
              <a:ext cx="152109" cy="272233"/>
            </a:xfrm>
            <a:custGeom>
              <a:avLst/>
              <a:ahLst/>
              <a:rect l="l" t="t" r="r" b="b"/>
              <a:pathLst>
                <a:path w="4746" h="8494" extrusionOk="0">
                  <a:moveTo>
                    <a:pt x="2008" y="1"/>
                  </a:moveTo>
                  <a:cubicBezTo>
                    <a:pt x="1870" y="1"/>
                    <a:pt x="1738" y="94"/>
                    <a:pt x="1704" y="240"/>
                  </a:cubicBezTo>
                  <a:cubicBezTo>
                    <a:pt x="1337" y="1643"/>
                    <a:pt x="234" y="5353"/>
                    <a:pt x="334" y="5386"/>
                  </a:cubicBezTo>
                  <a:cubicBezTo>
                    <a:pt x="334" y="5386"/>
                    <a:pt x="0" y="6138"/>
                    <a:pt x="1103" y="7491"/>
                  </a:cubicBezTo>
                  <a:cubicBezTo>
                    <a:pt x="1489" y="7957"/>
                    <a:pt x="2255" y="8493"/>
                    <a:pt x="3016" y="8493"/>
                  </a:cubicBezTo>
                  <a:cubicBezTo>
                    <a:pt x="3373" y="8493"/>
                    <a:pt x="3729" y="8375"/>
                    <a:pt x="4044" y="8076"/>
                  </a:cubicBezTo>
                  <a:cubicBezTo>
                    <a:pt x="4745" y="7424"/>
                    <a:pt x="4562" y="5837"/>
                    <a:pt x="4127" y="4851"/>
                  </a:cubicBezTo>
                  <a:cubicBezTo>
                    <a:pt x="3960" y="4434"/>
                    <a:pt x="3175" y="3849"/>
                    <a:pt x="2757" y="3665"/>
                  </a:cubicBezTo>
                  <a:cubicBezTo>
                    <a:pt x="2735" y="3654"/>
                    <a:pt x="2703" y="3650"/>
                    <a:pt x="2664" y="3650"/>
                  </a:cubicBezTo>
                  <a:cubicBezTo>
                    <a:pt x="2570" y="3650"/>
                    <a:pt x="2440" y="3672"/>
                    <a:pt x="2332" y="3672"/>
                  </a:cubicBezTo>
                  <a:cubicBezTo>
                    <a:pt x="2275" y="3672"/>
                    <a:pt x="2225" y="3666"/>
                    <a:pt x="2189" y="3648"/>
                  </a:cubicBezTo>
                  <a:cubicBezTo>
                    <a:pt x="2222" y="3314"/>
                    <a:pt x="2423" y="1944"/>
                    <a:pt x="2523" y="1276"/>
                  </a:cubicBezTo>
                  <a:cubicBezTo>
                    <a:pt x="2590" y="858"/>
                    <a:pt x="2540" y="340"/>
                    <a:pt x="2206" y="73"/>
                  </a:cubicBezTo>
                  <a:cubicBezTo>
                    <a:pt x="2145" y="23"/>
                    <a:pt x="2076" y="1"/>
                    <a:pt x="2008"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5" name="Google Shape;1390;p52"/>
            <p:cNvSpPr/>
            <p:nvPr/>
          </p:nvSpPr>
          <p:spPr>
            <a:xfrm>
              <a:off x="5765199" y="1605156"/>
              <a:ext cx="39678" cy="59998"/>
            </a:xfrm>
            <a:custGeom>
              <a:avLst/>
              <a:ahLst/>
              <a:rect l="l" t="t" r="r" b="b"/>
              <a:pathLst>
                <a:path w="1238" h="1872" extrusionOk="0">
                  <a:moveTo>
                    <a:pt x="251" y="0"/>
                  </a:moveTo>
                  <a:lnTo>
                    <a:pt x="1" y="1855"/>
                  </a:lnTo>
                  <a:lnTo>
                    <a:pt x="1237" y="1872"/>
                  </a:lnTo>
                  <a:lnTo>
                    <a:pt x="1204" y="101"/>
                  </a:lnTo>
                  <a:lnTo>
                    <a:pt x="251"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6" name="Google Shape;1391;p52"/>
            <p:cNvSpPr/>
            <p:nvPr/>
          </p:nvSpPr>
          <p:spPr>
            <a:xfrm>
              <a:off x="5730393" y="1510417"/>
              <a:ext cx="129867" cy="119643"/>
            </a:xfrm>
            <a:custGeom>
              <a:avLst/>
              <a:ahLst/>
              <a:rect l="l" t="t" r="r" b="b"/>
              <a:pathLst>
                <a:path w="4052" h="3733" extrusionOk="0">
                  <a:moveTo>
                    <a:pt x="2072" y="0"/>
                  </a:moveTo>
                  <a:cubicBezTo>
                    <a:pt x="1564" y="0"/>
                    <a:pt x="1050" y="208"/>
                    <a:pt x="669" y="667"/>
                  </a:cubicBezTo>
                  <a:cubicBezTo>
                    <a:pt x="1" y="1453"/>
                    <a:pt x="101" y="2622"/>
                    <a:pt x="886" y="3291"/>
                  </a:cubicBezTo>
                  <a:cubicBezTo>
                    <a:pt x="1250" y="3597"/>
                    <a:pt x="1668" y="3733"/>
                    <a:pt x="2076" y="3733"/>
                  </a:cubicBezTo>
                  <a:cubicBezTo>
                    <a:pt x="3094" y="3733"/>
                    <a:pt x="4051" y="2884"/>
                    <a:pt x="3944" y="1703"/>
                  </a:cubicBezTo>
                  <a:cubicBezTo>
                    <a:pt x="3848" y="647"/>
                    <a:pt x="2969" y="0"/>
                    <a:pt x="207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7" name="Google Shape;1392;p52"/>
            <p:cNvSpPr/>
            <p:nvPr/>
          </p:nvSpPr>
          <p:spPr>
            <a:xfrm>
              <a:off x="5765744" y="1539871"/>
              <a:ext cx="69645" cy="62850"/>
            </a:xfrm>
            <a:custGeom>
              <a:avLst/>
              <a:ahLst/>
              <a:rect l="l" t="t" r="r" b="b"/>
              <a:pathLst>
                <a:path w="2173" h="1961" extrusionOk="0">
                  <a:moveTo>
                    <a:pt x="1100" y="1"/>
                  </a:moveTo>
                  <a:cubicBezTo>
                    <a:pt x="911" y="1"/>
                    <a:pt x="716" y="57"/>
                    <a:pt x="535" y="183"/>
                  </a:cubicBezTo>
                  <a:cubicBezTo>
                    <a:pt x="101" y="500"/>
                    <a:pt x="0" y="1102"/>
                    <a:pt x="301" y="1553"/>
                  </a:cubicBezTo>
                  <a:cubicBezTo>
                    <a:pt x="500" y="1832"/>
                    <a:pt x="797" y="1960"/>
                    <a:pt x="1092" y="1960"/>
                  </a:cubicBezTo>
                  <a:cubicBezTo>
                    <a:pt x="1539" y="1960"/>
                    <a:pt x="1982" y="1665"/>
                    <a:pt x="2072" y="1152"/>
                  </a:cubicBezTo>
                  <a:cubicBezTo>
                    <a:pt x="2172" y="501"/>
                    <a:pt x="1664" y="1"/>
                    <a:pt x="11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8" name="Google Shape;1393;p52"/>
            <p:cNvSpPr/>
            <p:nvPr/>
          </p:nvSpPr>
          <p:spPr>
            <a:xfrm>
              <a:off x="5678985" y="1527499"/>
              <a:ext cx="112880" cy="102624"/>
            </a:xfrm>
            <a:custGeom>
              <a:avLst/>
              <a:ahLst/>
              <a:rect l="l" t="t" r="r" b="b"/>
              <a:pathLst>
                <a:path w="3522" h="3202" extrusionOk="0">
                  <a:moveTo>
                    <a:pt x="786" y="1"/>
                  </a:moveTo>
                  <a:lnTo>
                    <a:pt x="786" y="1"/>
                  </a:lnTo>
                  <a:cubicBezTo>
                    <a:pt x="1" y="2156"/>
                    <a:pt x="736" y="3008"/>
                    <a:pt x="1354" y="3192"/>
                  </a:cubicBezTo>
                  <a:cubicBezTo>
                    <a:pt x="1378" y="3199"/>
                    <a:pt x="1403" y="3202"/>
                    <a:pt x="1431" y="3202"/>
                  </a:cubicBezTo>
                  <a:cubicBezTo>
                    <a:pt x="1947" y="3202"/>
                    <a:pt x="3104" y="2057"/>
                    <a:pt x="3326" y="1772"/>
                  </a:cubicBezTo>
                  <a:cubicBezTo>
                    <a:pt x="3521" y="1520"/>
                    <a:pt x="3425" y="1351"/>
                    <a:pt x="3134" y="1351"/>
                  </a:cubicBezTo>
                  <a:cubicBezTo>
                    <a:pt x="3077" y="1351"/>
                    <a:pt x="3013" y="1357"/>
                    <a:pt x="2941" y="1371"/>
                  </a:cubicBezTo>
                  <a:cubicBezTo>
                    <a:pt x="2507" y="1454"/>
                    <a:pt x="1788" y="1989"/>
                    <a:pt x="1788" y="1989"/>
                  </a:cubicBezTo>
                  <a:cubicBezTo>
                    <a:pt x="1788" y="1989"/>
                    <a:pt x="1454" y="1237"/>
                    <a:pt x="786"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9" name="Google Shape;1394;p52"/>
            <p:cNvSpPr/>
            <p:nvPr/>
          </p:nvSpPr>
          <p:spPr>
            <a:xfrm>
              <a:off x="5748085" y="1462053"/>
              <a:ext cx="123713" cy="91919"/>
            </a:xfrm>
            <a:custGeom>
              <a:avLst/>
              <a:ahLst/>
              <a:rect l="l" t="t" r="r" b="b"/>
              <a:pathLst>
                <a:path w="3860" h="2868" extrusionOk="0">
                  <a:moveTo>
                    <a:pt x="1604" y="0"/>
                  </a:moveTo>
                  <a:cubicBezTo>
                    <a:pt x="1316" y="0"/>
                    <a:pt x="1134" y="402"/>
                    <a:pt x="1086" y="639"/>
                  </a:cubicBezTo>
                  <a:cubicBezTo>
                    <a:pt x="1028" y="628"/>
                    <a:pt x="970" y="623"/>
                    <a:pt x="912" y="623"/>
                  </a:cubicBezTo>
                  <a:cubicBezTo>
                    <a:pt x="706" y="623"/>
                    <a:pt x="508" y="692"/>
                    <a:pt x="351" y="823"/>
                  </a:cubicBezTo>
                  <a:cubicBezTo>
                    <a:pt x="0" y="1241"/>
                    <a:pt x="434" y="1592"/>
                    <a:pt x="434" y="1592"/>
                  </a:cubicBezTo>
                  <a:cubicBezTo>
                    <a:pt x="434" y="1592"/>
                    <a:pt x="836" y="1725"/>
                    <a:pt x="1019" y="1775"/>
                  </a:cubicBezTo>
                  <a:cubicBezTo>
                    <a:pt x="1203" y="1842"/>
                    <a:pt x="2022" y="2477"/>
                    <a:pt x="2122" y="2477"/>
                  </a:cubicBezTo>
                  <a:cubicBezTo>
                    <a:pt x="2144" y="2481"/>
                    <a:pt x="2167" y="2482"/>
                    <a:pt x="2189" y="2482"/>
                  </a:cubicBezTo>
                  <a:cubicBezTo>
                    <a:pt x="2379" y="2482"/>
                    <a:pt x="2543" y="2356"/>
                    <a:pt x="2573" y="2176"/>
                  </a:cubicBezTo>
                  <a:cubicBezTo>
                    <a:pt x="2577" y="2177"/>
                    <a:pt x="2582" y="2178"/>
                    <a:pt x="2587" y="2178"/>
                  </a:cubicBezTo>
                  <a:cubicBezTo>
                    <a:pt x="2669" y="2178"/>
                    <a:pt x="2891" y="2059"/>
                    <a:pt x="2891" y="2059"/>
                  </a:cubicBezTo>
                  <a:cubicBezTo>
                    <a:pt x="2891" y="2059"/>
                    <a:pt x="2924" y="2611"/>
                    <a:pt x="3041" y="2728"/>
                  </a:cubicBezTo>
                  <a:cubicBezTo>
                    <a:pt x="3115" y="2793"/>
                    <a:pt x="3189" y="2868"/>
                    <a:pt x="3289" y="2868"/>
                  </a:cubicBezTo>
                  <a:cubicBezTo>
                    <a:pt x="3369" y="2868"/>
                    <a:pt x="3466" y="2819"/>
                    <a:pt x="3592" y="2678"/>
                  </a:cubicBezTo>
                  <a:cubicBezTo>
                    <a:pt x="3860" y="2360"/>
                    <a:pt x="3726" y="1408"/>
                    <a:pt x="3509" y="1090"/>
                  </a:cubicBezTo>
                  <a:cubicBezTo>
                    <a:pt x="3292" y="790"/>
                    <a:pt x="3225" y="706"/>
                    <a:pt x="2673" y="706"/>
                  </a:cubicBezTo>
                  <a:cubicBezTo>
                    <a:pt x="2289" y="255"/>
                    <a:pt x="1955" y="54"/>
                    <a:pt x="1654" y="4"/>
                  </a:cubicBezTo>
                  <a:cubicBezTo>
                    <a:pt x="1637" y="2"/>
                    <a:pt x="1620" y="0"/>
                    <a:pt x="1604"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0" name="Google Shape;1395;p52"/>
            <p:cNvSpPr/>
            <p:nvPr/>
          </p:nvSpPr>
          <p:spPr>
            <a:xfrm>
              <a:off x="5028883" y="1763131"/>
              <a:ext cx="341685" cy="335051"/>
            </a:xfrm>
            <a:custGeom>
              <a:avLst/>
              <a:ahLst/>
              <a:rect l="l" t="t" r="r" b="b"/>
              <a:pathLst>
                <a:path w="10661" h="10454" extrusionOk="0">
                  <a:moveTo>
                    <a:pt x="2189" y="0"/>
                  </a:moveTo>
                  <a:cubicBezTo>
                    <a:pt x="1955" y="0"/>
                    <a:pt x="1721" y="51"/>
                    <a:pt x="1504" y="134"/>
                  </a:cubicBezTo>
                  <a:cubicBezTo>
                    <a:pt x="602" y="502"/>
                    <a:pt x="151" y="1454"/>
                    <a:pt x="67" y="2356"/>
                  </a:cubicBezTo>
                  <a:cubicBezTo>
                    <a:pt x="0" y="3292"/>
                    <a:pt x="134" y="4211"/>
                    <a:pt x="435" y="5097"/>
                  </a:cubicBezTo>
                  <a:cubicBezTo>
                    <a:pt x="986" y="6734"/>
                    <a:pt x="2039" y="8171"/>
                    <a:pt x="3442" y="9190"/>
                  </a:cubicBezTo>
                  <a:cubicBezTo>
                    <a:pt x="4399" y="9885"/>
                    <a:pt x="5665" y="10454"/>
                    <a:pt x="6890" y="10454"/>
                  </a:cubicBezTo>
                  <a:cubicBezTo>
                    <a:pt x="7548" y="10454"/>
                    <a:pt x="8194" y="10289"/>
                    <a:pt x="8772" y="9892"/>
                  </a:cubicBezTo>
                  <a:cubicBezTo>
                    <a:pt x="9508" y="9357"/>
                    <a:pt x="10042" y="8605"/>
                    <a:pt x="10293" y="7753"/>
                  </a:cubicBezTo>
                  <a:cubicBezTo>
                    <a:pt x="10627" y="6717"/>
                    <a:pt x="10661" y="5614"/>
                    <a:pt x="10627" y="4545"/>
                  </a:cubicBezTo>
                  <a:cubicBezTo>
                    <a:pt x="10610" y="3526"/>
                    <a:pt x="10544" y="2440"/>
                    <a:pt x="10026" y="1538"/>
                  </a:cubicBezTo>
                  <a:cubicBezTo>
                    <a:pt x="9580" y="762"/>
                    <a:pt x="8776" y="100"/>
                    <a:pt x="7838" y="100"/>
                  </a:cubicBezTo>
                  <a:cubicBezTo>
                    <a:pt x="7827" y="100"/>
                    <a:pt x="7815" y="100"/>
                    <a:pt x="7803" y="101"/>
                  </a:cubicBezTo>
                  <a:cubicBezTo>
                    <a:pt x="7519" y="101"/>
                    <a:pt x="7469" y="518"/>
                    <a:pt x="7770" y="552"/>
                  </a:cubicBezTo>
                  <a:cubicBezTo>
                    <a:pt x="7954" y="552"/>
                    <a:pt x="8121" y="585"/>
                    <a:pt x="8288" y="652"/>
                  </a:cubicBezTo>
                  <a:cubicBezTo>
                    <a:pt x="9040" y="886"/>
                    <a:pt x="9574" y="1571"/>
                    <a:pt x="9825" y="2289"/>
                  </a:cubicBezTo>
                  <a:cubicBezTo>
                    <a:pt x="10159" y="3208"/>
                    <a:pt x="10143" y="4228"/>
                    <a:pt x="10143" y="5180"/>
                  </a:cubicBezTo>
                  <a:cubicBezTo>
                    <a:pt x="10126" y="6116"/>
                    <a:pt x="10059" y="7102"/>
                    <a:pt x="9658" y="7987"/>
                  </a:cubicBezTo>
                  <a:cubicBezTo>
                    <a:pt x="9357" y="8689"/>
                    <a:pt x="8839" y="9357"/>
                    <a:pt x="8104" y="9691"/>
                  </a:cubicBezTo>
                  <a:cubicBezTo>
                    <a:pt x="7717" y="9869"/>
                    <a:pt x="7305" y="9943"/>
                    <a:pt x="6890" y="9943"/>
                  </a:cubicBezTo>
                  <a:cubicBezTo>
                    <a:pt x="6408" y="9943"/>
                    <a:pt x="5922" y="9844"/>
                    <a:pt x="5464" y="9691"/>
                  </a:cubicBezTo>
                  <a:cubicBezTo>
                    <a:pt x="4696" y="9424"/>
                    <a:pt x="3977" y="9006"/>
                    <a:pt x="3342" y="8488"/>
                  </a:cubicBezTo>
                  <a:cubicBezTo>
                    <a:pt x="2122" y="7486"/>
                    <a:pt x="1237" y="6132"/>
                    <a:pt x="819" y="4612"/>
                  </a:cubicBezTo>
                  <a:cubicBezTo>
                    <a:pt x="585" y="3793"/>
                    <a:pt x="452" y="2858"/>
                    <a:pt x="635" y="2022"/>
                  </a:cubicBezTo>
                  <a:cubicBezTo>
                    <a:pt x="819" y="1270"/>
                    <a:pt x="1387" y="518"/>
                    <a:pt x="2223" y="518"/>
                  </a:cubicBezTo>
                  <a:cubicBezTo>
                    <a:pt x="2557" y="518"/>
                    <a:pt x="2523" y="0"/>
                    <a:pt x="2189"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1" name="Google Shape;1396;p52"/>
            <p:cNvSpPr/>
            <p:nvPr/>
          </p:nvSpPr>
          <p:spPr>
            <a:xfrm>
              <a:off x="5083496" y="1747202"/>
              <a:ext cx="47658" cy="36505"/>
            </a:xfrm>
            <a:custGeom>
              <a:avLst/>
              <a:ahLst/>
              <a:rect l="l" t="t" r="r" b="b"/>
              <a:pathLst>
                <a:path w="1487" h="1139" extrusionOk="0">
                  <a:moveTo>
                    <a:pt x="667" y="0"/>
                  </a:moveTo>
                  <a:cubicBezTo>
                    <a:pt x="636" y="0"/>
                    <a:pt x="602" y="5"/>
                    <a:pt x="569" y="13"/>
                  </a:cubicBezTo>
                  <a:cubicBezTo>
                    <a:pt x="385" y="46"/>
                    <a:pt x="235" y="147"/>
                    <a:pt x="134" y="314"/>
                  </a:cubicBezTo>
                  <a:cubicBezTo>
                    <a:pt x="17" y="497"/>
                    <a:pt x="1" y="748"/>
                    <a:pt x="134" y="949"/>
                  </a:cubicBezTo>
                  <a:cubicBezTo>
                    <a:pt x="218" y="1083"/>
                    <a:pt x="336" y="1139"/>
                    <a:pt x="463" y="1139"/>
                  </a:cubicBezTo>
                  <a:cubicBezTo>
                    <a:pt x="918" y="1139"/>
                    <a:pt x="1487" y="427"/>
                    <a:pt x="1003" y="113"/>
                  </a:cubicBezTo>
                  <a:cubicBezTo>
                    <a:pt x="953" y="80"/>
                    <a:pt x="903" y="46"/>
                    <a:pt x="853" y="30"/>
                  </a:cubicBezTo>
                  <a:cubicBezTo>
                    <a:pt x="819" y="13"/>
                    <a:pt x="786" y="13"/>
                    <a:pt x="753" y="13"/>
                  </a:cubicBezTo>
                  <a:cubicBezTo>
                    <a:pt x="728" y="5"/>
                    <a:pt x="698" y="0"/>
                    <a:pt x="66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2" name="Google Shape;1397;p52"/>
            <p:cNvSpPr/>
            <p:nvPr/>
          </p:nvSpPr>
          <p:spPr>
            <a:xfrm>
              <a:off x="5257014" y="1755407"/>
              <a:ext cx="47626" cy="36569"/>
            </a:xfrm>
            <a:custGeom>
              <a:avLst/>
              <a:ahLst/>
              <a:rect l="l" t="t" r="r" b="b"/>
              <a:pathLst>
                <a:path w="1486" h="1141" extrusionOk="0">
                  <a:moveTo>
                    <a:pt x="690" y="0"/>
                  </a:moveTo>
                  <a:cubicBezTo>
                    <a:pt x="650" y="0"/>
                    <a:pt x="613" y="7"/>
                    <a:pt x="568" y="7"/>
                  </a:cubicBezTo>
                  <a:cubicBezTo>
                    <a:pt x="385" y="41"/>
                    <a:pt x="234" y="141"/>
                    <a:pt x="134" y="308"/>
                  </a:cubicBezTo>
                  <a:cubicBezTo>
                    <a:pt x="0" y="492"/>
                    <a:pt x="0" y="743"/>
                    <a:pt x="134" y="943"/>
                  </a:cubicBezTo>
                  <a:cubicBezTo>
                    <a:pt x="215" y="1083"/>
                    <a:pt x="332" y="1140"/>
                    <a:pt x="459" y="1140"/>
                  </a:cubicBezTo>
                  <a:cubicBezTo>
                    <a:pt x="910" y="1140"/>
                    <a:pt x="1485" y="421"/>
                    <a:pt x="1003" y="108"/>
                  </a:cubicBezTo>
                  <a:cubicBezTo>
                    <a:pt x="953" y="74"/>
                    <a:pt x="903" y="41"/>
                    <a:pt x="836" y="24"/>
                  </a:cubicBezTo>
                  <a:cubicBezTo>
                    <a:pt x="819" y="7"/>
                    <a:pt x="786" y="7"/>
                    <a:pt x="752" y="7"/>
                  </a:cubicBezTo>
                  <a:cubicBezTo>
                    <a:pt x="730" y="2"/>
                    <a:pt x="709" y="0"/>
                    <a:pt x="69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3" name="Google Shape;1398;p52"/>
            <p:cNvSpPr/>
            <p:nvPr/>
          </p:nvSpPr>
          <p:spPr>
            <a:xfrm>
              <a:off x="5165960" y="2049401"/>
              <a:ext cx="169801" cy="56248"/>
            </a:xfrm>
            <a:custGeom>
              <a:avLst/>
              <a:ahLst/>
              <a:rect l="l" t="t" r="r" b="b"/>
              <a:pathLst>
                <a:path w="5298" h="1755" extrusionOk="0">
                  <a:moveTo>
                    <a:pt x="4681" y="0"/>
                  </a:moveTo>
                  <a:cubicBezTo>
                    <a:pt x="4588" y="0"/>
                    <a:pt x="4495" y="24"/>
                    <a:pt x="4412" y="74"/>
                  </a:cubicBezTo>
                  <a:cubicBezTo>
                    <a:pt x="4145" y="241"/>
                    <a:pt x="3861" y="375"/>
                    <a:pt x="3560" y="459"/>
                  </a:cubicBezTo>
                  <a:cubicBezTo>
                    <a:pt x="3393" y="509"/>
                    <a:pt x="3226" y="542"/>
                    <a:pt x="3059" y="576"/>
                  </a:cubicBezTo>
                  <a:cubicBezTo>
                    <a:pt x="2975" y="592"/>
                    <a:pt x="2891" y="609"/>
                    <a:pt x="2825" y="609"/>
                  </a:cubicBezTo>
                  <a:cubicBezTo>
                    <a:pt x="2791" y="609"/>
                    <a:pt x="2741" y="626"/>
                    <a:pt x="2708" y="626"/>
                  </a:cubicBezTo>
                  <a:lnTo>
                    <a:pt x="2674" y="626"/>
                  </a:lnTo>
                  <a:cubicBezTo>
                    <a:pt x="2591" y="634"/>
                    <a:pt x="2507" y="638"/>
                    <a:pt x="2424" y="638"/>
                  </a:cubicBezTo>
                  <a:cubicBezTo>
                    <a:pt x="2340" y="638"/>
                    <a:pt x="2257" y="634"/>
                    <a:pt x="2173" y="626"/>
                  </a:cubicBezTo>
                  <a:cubicBezTo>
                    <a:pt x="2106" y="609"/>
                    <a:pt x="2023" y="609"/>
                    <a:pt x="1939" y="592"/>
                  </a:cubicBezTo>
                  <a:cubicBezTo>
                    <a:pt x="1906" y="592"/>
                    <a:pt x="1856" y="592"/>
                    <a:pt x="1805" y="576"/>
                  </a:cubicBezTo>
                  <a:lnTo>
                    <a:pt x="1789" y="576"/>
                  </a:lnTo>
                  <a:cubicBezTo>
                    <a:pt x="1622" y="542"/>
                    <a:pt x="1455" y="492"/>
                    <a:pt x="1304" y="442"/>
                  </a:cubicBezTo>
                  <a:cubicBezTo>
                    <a:pt x="1221" y="425"/>
                    <a:pt x="1154" y="392"/>
                    <a:pt x="1070" y="358"/>
                  </a:cubicBezTo>
                  <a:cubicBezTo>
                    <a:pt x="1037" y="342"/>
                    <a:pt x="987" y="325"/>
                    <a:pt x="953" y="308"/>
                  </a:cubicBezTo>
                  <a:lnTo>
                    <a:pt x="953" y="308"/>
                  </a:lnTo>
                  <a:cubicBezTo>
                    <a:pt x="953" y="308"/>
                    <a:pt x="970" y="325"/>
                    <a:pt x="970" y="325"/>
                  </a:cubicBezTo>
                  <a:cubicBezTo>
                    <a:pt x="953" y="308"/>
                    <a:pt x="937" y="292"/>
                    <a:pt x="920" y="292"/>
                  </a:cubicBezTo>
                  <a:cubicBezTo>
                    <a:pt x="835" y="241"/>
                    <a:pt x="739" y="217"/>
                    <a:pt x="643" y="217"/>
                  </a:cubicBezTo>
                  <a:cubicBezTo>
                    <a:pt x="453" y="217"/>
                    <a:pt x="262" y="309"/>
                    <a:pt x="151" y="475"/>
                  </a:cubicBezTo>
                  <a:cubicBezTo>
                    <a:pt x="1" y="726"/>
                    <a:pt x="68" y="1077"/>
                    <a:pt x="335" y="1244"/>
                  </a:cubicBezTo>
                  <a:cubicBezTo>
                    <a:pt x="1003" y="1585"/>
                    <a:pt x="1729" y="1755"/>
                    <a:pt x="2454" y="1755"/>
                  </a:cubicBezTo>
                  <a:cubicBezTo>
                    <a:pt x="3326" y="1755"/>
                    <a:pt x="4197" y="1510"/>
                    <a:pt x="4963" y="1027"/>
                  </a:cubicBezTo>
                  <a:cubicBezTo>
                    <a:pt x="5214" y="860"/>
                    <a:pt x="5297" y="525"/>
                    <a:pt x="5164" y="275"/>
                  </a:cubicBezTo>
                  <a:cubicBezTo>
                    <a:pt x="5052" y="97"/>
                    <a:pt x="4867" y="0"/>
                    <a:pt x="468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4" name="Google Shape;1399;p52"/>
            <p:cNvSpPr/>
            <p:nvPr/>
          </p:nvSpPr>
          <p:spPr>
            <a:xfrm>
              <a:off x="5244419" y="1648360"/>
              <a:ext cx="554561" cy="664461"/>
            </a:xfrm>
            <a:custGeom>
              <a:avLst/>
              <a:ahLst/>
              <a:rect l="l" t="t" r="r" b="b"/>
              <a:pathLst>
                <a:path w="17303" h="20732" extrusionOk="0">
                  <a:moveTo>
                    <a:pt x="17004" y="0"/>
                  </a:moveTo>
                  <a:cubicBezTo>
                    <a:pt x="16987" y="0"/>
                    <a:pt x="16969" y="2"/>
                    <a:pt x="16952" y="6"/>
                  </a:cubicBezTo>
                  <a:cubicBezTo>
                    <a:pt x="16784" y="39"/>
                    <a:pt x="16684" y="173"/>
                    <a:pt x="16701" y="323"/>
                  </a:cubicBezTo>
                  <a:cubicBezTo>
                    <a:pt x="16734" y="657"/>
                    <a:pt x="16751" y="992"/>
                    <a:pt x="16734" y="1309"/>
                  </a:cubicBezTo>
                  <a:cubicBezTo>
                    <a:pt x="16634" y="3899"/>
                    <a:pt x="16667" y="6405"/>
                    <a:pt x="16300" y="8945"/>
                  </a:cubicBezTo>
                  <a:cubicBezTo>
                    <a:pt x="15966" y="11251"/>
                    <a:pt x="15632" y="13540"/>
                    <a:pt x="14445" y="15545"/>
                  </a:cubicBezTo>
                  <a:cubicBezTo>
                    <a:pt x="13376" y="17316"/>
                    <a:pt x="11872" y="18970"/>
                    <a:pt x="9900" y="19705"/>
                  </a:cubicBezTo>
                  <a:cubicBezTo>
                    <a:pt x="9079" y="20013"/>
                    <a:pt x="8208" y="20164"/>
                    <a:pt x="7333" y="20164"/>
                  </a:cubicBezTo>
                  <a:cubicBezTo>
                    <a:pt x="7069" y="20164"/>
                    <a:pt x="6805" y="20150"/>
                    <a:pt x="6542" y="20123"/>
                  </a:cubicBezTo>
                  <a:cubicBezTo>
                    <a:pt x="6007" y="20039"/>
                    <a:pt x="5473" y="19922"/>
                    <a:pt x="4955" y="19739"/>
                  </a:cubicBezTo>
                  <a:cubicBezTo>
                    <a:pt x="4420" y="19555"/>
                    <a:pt x="3919" y="19304"/>
                    <a:pt x="3468" y="18970"/>
                  </a:cubicBezTo>
                  <a:cubicBezTo>
                    <a:pt x="1763" y="17750"/>
                    <a:pt x="677" y="15862"/>
                    <a:pt x="460" y="13774"/>
                  </a:cubicBezTo>
                  <a:cubicBezTo>
                    <a:pt x="444" y="13634"/>
                    <a:pt x="330" y="13563"/>
                    <a:pt x="221" y="13563"/>
                  </a:cubicBezTo>
                  <a:cubicBezTo>
                    <a:pt x="108" y="13563"/>
                    <a:pt x="1" y="13638"/>
                    <a:pt x="9" y="13790"/>
                  </a:cubicBezTo>
                  <a:cubicBezTo>
                    <a:pt x="26" y="14074"/>
                    <a:pt x="59" y="14342"/>
                    <a:pt x="109" y="14626"/>
                  </a:cubicBezTo>
                  <a:cubicBezTo>
                    <a:pt x="527" y="16798"/>
                    <a:pt x="1880" y="18686"/>
                    <a:pt x="3819" y="19772"/>
                  </a:cubicBezTo>
                  <a:cubicBezTo>
                    <a:pt x="4086" y="19906"/>
                    <a:pt x="4353" y="20006"/>
                    <a:pt x="4621" y="20140"/>
                  </a:cubicBezTo>
                  <a:cubicBezTo>
                    <a:pt x="4888" y="20273"/>
                    <a:pt x="5172" y="20373"/>
                    <a:pt x="5456" y="20440"/>
                  </a:cubicBezTo>
                  <a:cubicBezTo>
                    <a:pt x="6024" y="20591"/>
                    <a:pt x="6609" y="20691"/>
                    <a:pt x="7194" y="20724"/>
                  </a:cubicBezTo>
                  <a:cubicBezTo>
                    <a:pt x="7302" y="20729"/>
                    <a:pt x="7410" y="20731"/>
                    <a:pt x="7518" y="20731"/>
                  </a:cubicBezTo>
                  <a:cubicBezTo>
                    <a:pt x="8565" y="20731"/>
                    <a:pt x="9615" y="20512"/>
                    <a:pt x="10569" y="20073"/>
                  </a:cubicBezTo>
                  <a:cubicBezTo>
                    <a:pt x="12591" y="19170"/>
                    <a:pt x="14128" y="17399"/>
                    <a:pt x="15180" y="15495"/>
                  </a:cubicBezTo>
                  <a:cubicBezTo>
                    <a:pt x="16400" y="13306"/>
                    <a:pt x="16701" y="10866"/>
                    <a:pt x="16985" y="8393"/>
                  </a:cubicBezTo>
                  <a:cubicBezTo>
                    <a:pt x="17302" y="5687"/>
                    <a:pt x="17236" y="3331"/>
                    <a:pt x="17269" y="240"/>
                  </a:cubicBezTo>
                  <a:cubicBezTo>
                    <a:pt x="17254" y="107"/>
                    <a:pt x="17135" y="0"/>
                    <a:pt x="1700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5" name="Google Shape;1400;p52"/>
            <p:cNvSpPr/>
            <p:nvPr/>
          </p:nvSpPr>
          <p:spPr>
            <a:xfrm>
              <a:off x="5050837" y="1439137"/>
              <a:ext cx="348640" cy="581066"/>
            </a:xfrm>
            <a:custGeom>
              <a:avLst/>
              <a:ahLst/>
              <a:rect l="l" t="t" r="r" b="b"/>
              <a:pathLst>
                <a:path w="10878" h="18130" extrusionOk="0">
                  <a:moveTo>
                    <a:pt x="9524" y="1"/>
                  </a:moveTo>
                  <a:cubicBezTo>
                    <a:pt x="9341" y="368"/>
                    <a:pt x="9073" y="686"/>
                    <a:pt x="8722" y="920"/>
                  </a:cubicBezTo>
                  <a:cubicBezTo>
                    <a:pt x="7787" y="1488"/>
                    <a:pt x="6350" y="1555"/>
                    <a:pt x="5498" y="1855"/>
                  </a:cubicBezTo>
                  <a:cubicBezTo>
                    <a:pt x="4445" y="2223"/>
                    <a:pt x="4211" y="2457"/>
                    <a:pt x="3409" y="3142"/>
                  </a:cubicBezTo>
                  <a:cubicBezTo>
                    <a:pt x="3174" y="2186"/>
                    <a:pt x="2744" y="1605"/>
                    <a:pt x="2098" y="1605"/>
                  </a:cubicBezTo>
                  <a:cubicBezTo>
                    <a:pt x="2010" y="1605"/>
                    <a:pt x="1918" y="1616"/>
                    <a:pt x="1822" y="1638"/>
                  </a:cubicBezTo>
                  <a:cubicBezTo>
                    <a:pt x="970" y="1839"/>
                    <a:pt x="1421" y="4295"/>
                    <a:pt x="1939" y="4562"/>
                  </a:cubicBezTo>
                  <a:cubicBezTo>
                    <a:pt x="2177" y="4693"/>
                    <a:pt x="2369" y="4728"/>
                    <a:pt x="2507" y="4728"/>
                  </a:cubicBezTo>
                  <a:cubicBezTo>
                    <a:pt x="2670" y="4728"/>
                    <a:pt x="2757" y="4679"/>
                    <a:pt x="2757" y="4679"/>
                  </a:cubicBezTo>
                  <a:lnTo>
                    <a:pt x="2757" y="4679"/>
                  </a:lnTo>
                  <a:cubicBezTo>
                    <a:pt x="2757" y="4679"/>
                    <a:pt x="3092" y="8823"/>
                    <a:pt x="2707" y="9942"/>
                  </a:cubicBezTo>
                  <a:cubicBezTo>
                    <a:pt x="2323" y="11062"/>
                    <a:pt x="1170" y="11697"/>
                    <a:pt x="1" y="12081"/>
                  </a:cubicBezTo>
                  <a:cubicBezTo>
                    <a:pt x="1036" y="13986"/>
                    <a:pt x="4512" y="17495"/>
                    <a:pt x="6066" y="18129"/>
                  </a:cubicBezTo>
                  <a:cubicBezTo>
                    <a:pt x="7219" y="17845"/>
                    <a:pt x="8455" y="12131"/>
                    <a:pt x="8455" y="12131"/>
                  </a:cubicBezTo>
                  <a:cubicBezTo>
                    <a:pt x="8455" y="12131"/>
                    <a:pt x="7369" y="11964"/>
                    <a:pt x="6968" y="11530"/>
                  </a:cubicBezTo>
                  <a:cubicBezTo>
                    <a:pt x="6567" y="11045"/>
                    <a:pt x="6350" y="10427"/>
                    <a:pt x="6400" y="9809"/>
                  </a:cubicBezTo>
                  <a:cubicBezTo>
                    <a:pt x="6416" y="9547"/>
                    <a:pt x="6481" y="7919"/>
                    <a:pt x="7192" y="7919"/>
                  </a:cubicBezTo>
                  <a:cubicBezTo>
                    <a:pt x="7206" y="7919"/>
                    <a:pt x="7221" y="7919"/>
                    <a:pt x="7235" y="7921"/>
                  </a:cubicBezTo>
                  <a:cubicBezTo>
                    <a:pt x="7336" y="7921"/>
                    <a:pt x="7453" y="7937"/>
                    <a:pt x="7553" y="7954"/>
                  </a:cubicBezTo>
                  <a:cubicBezTo>
                    <a:pt x="7926" y="8026"/>
                    <a:pt x="8272" y="8062"/>
                    <a:pt x="8579" y="8062"/>
                  </a:cubicBezTo>
                  <a:cubicBezTo>
                    <a:pt x="9123" y="8062"/>
                    <a:pt x="9546" y="7950"/>
                    <a:pt x="9792" y="7737"/>
                  </a:cubicBezTo>
                  <a:cubicBezTo>
                    <a:pt x="10042" y="7520"/>
                    <a:pt x="10176" y="6400"/>
                    <a:pt x="10176" y="5682"/>
                  </a:cubicBezTo>
                  <a:cubicBezTo>
                    <a:pt x="10193" y="4980"/>
                    <a:pt x="10844" y="4930"/>
                    <a:pt x="10844" y="4679"/>
                  </a:cubicBezTo>
                  <a:cubicBezTo>
                    <a:pt x="10878" y="4128"/>
                    <a:pt x="10026" y="4646"/>
                    <a:pt x="10126" y="2323"/>
                  </a:cubicBezTo>
                  <a:cubicBezTo>
                    <a:pt x="10092" y="1037"/>
                    <a:pt x="9875" y="368"/>
                    <a:pt x="9524"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6" name="Google Shape;1401;p52"/>
            <p:cNvSpPr/>
            <p:nvPr/>
          </p:nvSpPr>
          <p:spPr>
            <a:xfrm>
              <a:off x="5050837" y="1565511"/>
              <a:ext cx="271015" cy="454693"/>
            </a:xfrm>
            <a:custGeom>
              <a:avLst/>
              <a:ahLst/>
              <a:rect l="l" t="t" r="r" b="b"/>
              <a:pathLst>
                <a:path w="8456" h="14187" extrusionOk="0">
                  <a:moveTo>
                    <a:pt x="3275" y="1"/>
                  </a:moveTo>
                  <a:cubicBezTo>
                    <a:pt x="3175" y="619"/>
                    <a:pt x="2757" y="736"/>
                    <a:pt x="2757" y="736"/>
                  </a:cubicBezTo>
                  <a:cubicBezTo>
                    <a:pt x="2757" y="736"/>
                    <a:pt x="3092" y="4880"/>
                    <a:pt x="2707" y="5999"/>
                  </a:cubicBezTo>
                  <a:cubicBezTo>
                    <a:pt x="2323" y="7119"/>
                    <a:pt x="1170" y="7754"/>
                    <a:pt x="1" y="8138"/>
                  </a:cubicBezTo>
                  <a:cubicBezTo>
                    <a:pt x="1036" y="10043"/>
                    <a:pt x="4512" y="13552"/>
                    <a:pt x="6066" y="14186"/>
                  </a:cubicBezTo>
                  <a:cubicBezTo>
                    <a:pt x="7219" y="13902"/>
                    <a:pt x="8455" y="8188"/>
                    <a:pt x="8455" y="8188"/>
                  </a:cubicBezTo>
                  <a:cubicBezTo>
                    <a:pt x="8455" y="8188"/>
                    <a:pt x="7369" y="8021"/>
                    <a:pt x="6968" y="7587"/>
                  </a:cubicBezTo>
                  <a:cubicBezTo>
                    <a:pt x="6567" y="7102"/>
                    <a:pt x="6350" y="6484"/>
                    <a:pt x="6400" y="5866"/>
                  </a:cubicBezTo>
                  <a:cubicBezTo>
                    <a:pt x="6416" y="5604"/>
                    <a:pt x="6481" y="3976"/>
                    <a:pt x="7192" y="3976"/>
                  </a:cubicBezTo>
                  <a:cubicBezTo>
                    <a:pt x="7206" y="3976"/>
                    <a:pt x="7221" y="3976"/>
                    <a:pt x="7235" y="3978"/>
                  </a:cubicBezTo>
                  <a:cubicBezTo>
                    <a:pt x="6433" y="3827"/>
                    <a:pt x="4244" y="3226"/>
                    <a:pt x="3459" y="770"/>
                  </a:cubicBezTo>
                  <a:cubicBezTo>
                    <a:pt x="3426" y="602"/>
                    <a:pt x="3342" y="369"/>
                    <a:pt x="3275"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7" name="Google Shape;1402;p52"/>
            <p:cNvSpPr/>
            <p:nvPr/>
          </p:nvSpPr>
          <p:spPr>
            <a:xfrm>
              <a:off x="5109745" y="1507628"/>
              <a:ext cx="37531" cy="62209"/>
            </a:xfrm>
            <a:custGeom>
              <a:avLst/>
              <a:ahLst/>
              <a:rect l="l" t="t" r="r" b="b"/>
              <a:pathLst>
                <a:path w="1171" h="1941" extrusionOk="0">
                  <a:moveTo>
                    <a:pt x="253" y="1"/>
                  </a:moveTo>
                  <a:cubicBezTo>
                    <a:pt x="89" y="1"/>
                    <a:pt x="0" y="103"/>
                    <a:pt x="0" y="103"/>
                  </a:cubicBezTo>
                  <a:cubicBezTo>
                    <a:pt x="6" y="103"/>
                    <a:pt x="12" y="102"/>
                    <a:pt x="18" y="102"/>
                  </a:cubicBezTo>
                  <a:cubicBezTo>
                    <a:pt x="604" y="102"/>
                    <a:pt x="686" y="921"/>
                    <a:pt x="686" y="921"/>
                  </a:cubicBezTo>
                  <a:cubicBezTo>
                    <a:pt x="619" y="921"/>
                    <a:pt x="535" y="938"/>
                    <a:pt x="452" y="955"/>
                  </a:cubicBezTo>
                  <a:cubicBezTo>
                    <a:pt x="84" y="1055"/>
                    <a:pt x="117" y="1941"/>
                    <a:pt x="652" y="1941"/>
                  </a:cubicBezTo>
                  <a:cubicBezTo>
                    <a:pt x="1170" y="1941"/>
                    <a:pt x="1103" y="504"/>
                    <a:pt x="602" y="136"/>
                  </a:cubicBezTo>
                  <a:cubicBezTo>
                    <a:pt x="463" y="33"/>
                    <a:pt x="346" y="1"/>
                    <a:pt x="253"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8" name="Google Shape;1403;p52"/>
            <p:cNvSpPr/>
            <p:nvPr/>
          </p:nvSpPr>
          <p:spPr>
            <a:xfrm>
              <a:off x="5285924" y="1489071"/>
              <a:ext cx="51985" cy="25608"/>
            </a:xfrm>
            <a:custGeom>
              <a:avLst/>
              <a:ahLst/>
              <a:rect l="l" t="t" r="r" b="b"/>
              <a:pathLst>
                <a:path w="1622" h="799" extrusionOk="0">
                  <a:moveTo>
                    <a:pt x="792" y="1"/>
                  </a:moveTo>
                  <a:cubicBezTo>
                    <a:pt x="448" y="1"/>
                    <a:pt x="109" y="222"/>
                    <a:pt x="1" y="799"/>
                  </a:cubicBezTo>
                  <a:cubicBezTo>
                    <a:pt x="355" y="591"/>
                    <a:pt x="762" y="491"/>
                    <a:pt x="1171" y="491"/>
                  </a:cubicBezTo>
                  <a:cubicBezTo>
                    <a:pt x="1322" y="491"/>
                    <a:pt x="1473" y="504"/>
                    <a:pt x="1621" y="531"/>
                  </a:cubicBezTo>
                  <a:cubicBezTo>
                    <a:pt x="1488" y="222"/>
                    <a:pt x="1137" y="1"/>
                    <a:pt x="792"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9" name="Google Shape;1404;p52"/>
            <p:cNvSpPr/>
            <p:nvPr/>
          </p:nvSpPr>
          <p:spPr>
            <a:xfrm>
              <a:off x="5308967" y="1536057"/>
              <a:ext cx="28941" cy="28973"/>
            </a:xfrm>
            <a:custGeom>
              <a:avLst/>
              <a:ahLst/>
              <a:rect l="l" t="t" r="r" b="b"/>
              <a:pathLst>
                <a:path w="903" h="904" extrusionOk="0">
                  <a:moveTo>
                    <a:pt x="468" y="1"/>
                  </a:moveTo>
                  <a:cubicBezTo>
                    <a:pt x="384" y="1"/>
                    <a:pt x="301" y="18"/>
                    <a:pt x="234" y="51"/>
                  </a:cubicBezTo>
                  <a:cubicBezTo>
                    <a:pt x="201" y="85"/>
                    <a:pt x="167" y="101"/>
                    <a:pt x="134" y="135"/>
                  </a:cubicBezTo>
                  <a:cubicBezTo>
                    <a:pt x="84" y="185"/>
                    <a:pt x="33" y="252"/>
                    <a:pt x="17" y="335"/>
                  </a:cubicBezTo>
                  <a:cubicBezTo>
                    <a:pt x="17" y="369"/>
                    <a:pt x="0" y="402"/>
                    <a:pt x="0" y="435"/>
                  </a:cubicBezTo>
                  <a:cubicBezTo>
                    <a:pt x="0" y="686"/>
                    <a:pt x="201" y="887"/>
                    <a:pt x="434" y="903"/>
                  </a:cubicBezTo>
                  <a:cubicBezTo>
                    <a:pt x="518" y="903"/>
                    <a:pt x="602" y="887"/>
                    <a:pt x="668" y="853"/>
                  </a:cubicBezTo>
                  <a:cubicBezTo>
                    <a:pt x="702" y="820"/>
                    <a:pt x="735" y="803"/>
                    <a:pt x="769" y="786"/>
                  </a:cubicBezTo>
                  <a:cubicBezTo>
                    <a:pt x="819" y="719"/>
                    <a:pt x="869" y="653"/>
                    <a:pt x="886" y="569"/>
                  </a:cubicBezTo>
                  <a:cubicBezTo>
                    <a:pt x="886" y="536"/>
                    <a:pt x="902" y="502"/>
                    <a:pt x="902" y="469"/>
                  </a:cubicBezTo>
                  <a:cubicBezTo>
                    <a:pt x="902" y="285"/>
                    <a:pt x="802" y="118"/>
                    <a:pt x="635" y="34"/>
                  </a:cubicBezTo>
                  <a:cubicBezTo>
                    <a:pt x="585" y="18"/>
                    <a:pt x="518" y="1"/>
                    <a:pt x="46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0" name="Google Shape;1405;p52"/>
            <p:cNvSpPr/>
            <p:nvPr/>
          </p:nvSpPr>
          <p:spPr>
            <a:xfrm>
              <a:off x="5295571" y="1624418"/>
              <a:ext cx="61600" cy="29742"/>
            </a:xfrm>
            <a:custGeom>
              <a:avLst/>
              <a:ahLst/>
              <a:rect l="l" t="t" r="r" b="b"/>
              <a:pathLst>
                <a:path w="1922" h="928" extrusionOk="0">
                  <a:moveTo>
                    <a:pt x="0" y="1"/>
                  </a:moveTo>
                  <a:lnTo>
                    <a:pt x="0" y="1"/>
                  </a:lnTo>
                  <a:cubicBezTo>
                    <a:pt x="50" y="469"/>
                    <a:pt x="401" y="836"/>
                    <a:pt x="869" y="920"/>
                  </a:cubicBezTo>
                  <a:cubicBezTo>
                    <a:pt x="906" y="925"/>
                    <a:pt x="941" y="927"/>
                    <a:pt x="976" y="927"/>
                  </a:cubicBezTo>
                  <a:cubicBezTo>
                    <a:pt x="1537" y="927"/>
                    <a:pt x="1922" y="335"/>
                    <a:pt x="1922" y="335"/>
                  </a:cubicBezTo>
                  <a:cubicBezTo>
                    <a:pt x="1922" y="335"/>
                    <a:pt x="1504" y="302"/>
                    <a:pt x="936" y="235"/>
                  </a:cubicBezTo>
                  <a:cubicBezTo>
                    <a:pt x="602" y="201"/>
                    <a:pt x="301" y="118"/>
                    <a:pt x="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5" name="Google Shape;2157;p68"/>
          <p:cNvGrpSpPr/>
          <p:nvPr/>
        </p:nvGrpSpPr>
        <p:grpSpPr>
          <a:xfrm>
            <a:off x="5087636" y="3454075"/>
            <a:ext cx="1588230" cy="1700219"/>
            <a:chOff x="5620603" y="1572940"/>
            <a:chExt cx="2837707" cy="2996002"/>
          </a:xfrm>
        </p:grpSpPr>
        <p:sp>
          <p:nvSpPr>
            <p:cNvPr id="1049241" name="Google Shape;2158;p68"/>
            <p:cNvSpPr/>
            <p:nvPr/>
          </p:nvSpPr>
          <p:spPr>
            <a:xfrm>
              <a:off x="5726657" y="3542317"/>
              <a:ext cx="980538" cy="943264"/>
            </a:xfrm>
            <a:custGeom>
              <a:avLst/>
              <a:ahLst/>
              <a:rect l="l" t="t" r="r" b="b"/>
              <a:pathLst>
                <a:path w="30594" h="29431" extrusionOk="0">
                  <a:moveTo>
                    <a:pt x="15883" y="4542"/>
                  </a:moveTo>
                  <a:cubicBezTo>
                    <a:pt x="17192" y="4542"/>
                    <a:pt x="18511" y="4795"/>
                    <a:pt x="19766" y="5314"/>
                  </a:cubicBezTo>
                  <a:cubicBezTo>
                    <a:pt x="23576" y="6902"/>
                    <a:pt x="26049" y="10611"/>
                    <a:pt x="26049" y="14721"/>
                  </a:cubicBezTo>
                  <a:cubicBezTo>
                    <a:pt x="26049" y="20335"/>
                    <a:pt x="21504" y="24880"/>
                    <a:pt x="15873" y="24880"/>
                  </a:cubicBezTo>
                  <a:cubicBezTo>
                    <a:pt x="11763" y="24880"/>
                    <a:pt x="8054" y="22407"/>
                    <a:pt x="6483" y="18614"/>
                  </a:cubicBezTo>
                  <a:cubicBezTo>
                    <a:pt x="4912" y="14805"/>
                    <a:pt x="5781" y="10427"/>
                    <a:pt x="8688" y="7520"/>
                  </a:cubicBezTo>
                  <a:cubicBezTo>
                    <a:pt x="10634" y="5575"/>
                    <a:pt x="13237" y="4542"/>
                    <a:pt x="15883" y="4542"/>
                  </a:cubicBezTo>
                  <a:close/>
                  <a:moveTo>
                    <a:pt x="15873" y="1"/>
                  </a:moveTo>
                  <a:cubicBezTo>
                    <a:pt x="9925" y="1"/>
                    <a:pt x="4561" y="3593"/>
                    <a:pt x="2289" y="9090"/>
                  </a:cubicBezTo>
                  <a:cubicBezTo>
                    <a:pt x="0" y="14588"/>
                    <a:pt x="1270" y="20903"/>
                    <a:pt x="5480" y="25114"/>
                  </a:cubicBezTo>
                  <a:cubicBezTo>
                    <a:pt x="8286" y="27930"/>
                    <a:pt x="12048" y="29431"/>
                    <a:pt x="15877" y="29431"/>
                  </a:cubicBezTo>
                  <a:cubicBezTo>
                    <a:pt x="17772" y="29431"/>
                    <a:pt x="19684" y="29063"/>
                    <a:pt x="21504" y="28305"/>
                  </a:cubicBezTo>
                  <a:cubicBezTo>
                    <a:pt x="27001" y="26033"/>
                    <a:pt x="30593" y="20669"/>
                    <a:pt x="30593" y="14721"/>
                  </a:cubicBezTo>
                  <a:cubicBezTo>
                    <a:pt x="30593" y="6584"/>
                    <a:pt x="24010" y="1"/>
                    <a:pt x="15873"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2" name="Google Shape;2159;p68"/>
            <p:cNvSpPr/>
            <p:nvPr/>
          </p:nvSpPr>
          <p:spPr>
            <a:xfrm>
              <a:off x="5726657" y="3542317"/>
              <a:ext cx="980538" cy="943264"/>
            </a:xfrm>
            <a:custGeom>
              <a:avLst/>
              <a:ahLst/>
              <a:rect l="l" t="t" r="r" b="b"/>
              <a:pathLst>
                <a:path w="30594" h="29431" extrusionOk="0">
                  <a:moveTo>
                    <a:pt x="15883" y="4542"/>
                  </a:moveTo>
                  <a:cubicBezTo>
                    <a:pt x="17192" y="4542"/>
                    <a:pt x="18511" y="4795"/>
                    <a:pt x="19766" y="5314"/>
                  </a:cubicBezTo>
                  <a:cubicBezTo>
                    <a:pt x="23576" y="6902"/>
                    <a:pt x="26049" y="10611"/>
                    <a:pt x="26049" y="14721"/>
                  </a:cubicBezTo>
                  <a:cubicBezTo>
                    <a:pt x="26049" y="20335"/>
                    <a:pt x="21504" y="24880"/>
                    <a:pt x="15873" y="24880"/>
                  </a:cubicBezTo>
                  <a:cubicBezTo>
                    <a:pt x="11763" y="24880"/>
                    <a:pt x="8054" y="22407"/>
                    <a:pt x="6483" y="18614"/>
                  </a:cubicBezTo>
                  <a:cubicBezTo>
                    <a:pt x="4912" y="14805"/>
                    <a:pt x="5781" y="10427"/>
                    <a:pt x="8688" y="7520"/>
                  </a:cubicBezTo>
                  <a:cubicBezTo>
                    <a:pt x="10634" y="5575"/>
                    <a:pt x="13237" y="4542"/>
                    <a:pt x="15883" y="4542"/>
                  </a:cubicBezTo>
                  <a:close/>
                  <a:moveTo>
                    <a:pt x="15873" y="1"/>
                  </a:moveTo>
                  <a:cubicBezTo>
                    <a:pt x="9925" y="1"/>
                    <a:pt x="4561" y="3593"/>
                    <a:pt x="2289" y="9090"/>
                  </a:cubicBezTo>
                  <a:cubicBezTo>
                    <a:pt x="0" y="14588"/>
                    <a:pt x="1270" y="20903"/>
                    <a:pt x="5480" y="25114"/>
                  </a:cubicBezTo>
                  <a:cubicBezTo>
                    <a:pt x="8286" y="27930"/>
                    <a:pt x="12048" y="29431"/>
                    <a:pt x="15877" y="29431"/>
                  </a:cubicBezTo>
                  <a:cubicBezTo>
                    <a:pt x="17772" y="29431"/>
                    <a:pt x="19684" y="29063"/>
                    <a:pt x="21504" y="28305"/>
                  </a:cubicBezTo>
                  <a:cubicBezTo>
                    <a:pt x="27001" y="26033"/>
                    <a:pt x="30593" y="20669"/>
                    <a:pt x="30593" y="14721"/>
                  </a:cubicBezTo>
                  <a:cubicBezTo>
                    <a:pt x="30593" y="6584"/>
                    <a:pt x="24010" y="1"/>
                    <a:pt x="15873" y="1"/>
                  </a:cubicBezTo>
                  <a:close/>
                </a:path>
              </a:pathLst>
            </a:custGeom>
            <a:solidFill>
              <a:srgbClr val="000000">
                <a:alpha val="20980"/>
              </a:srgbClr>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9243" name="Google Shape;2160;p68"/>
            <p:cNvSpPr/>
            <p:nvPr/>
          </p:nvSpPr>
          <p:spPr>
            <a:xfrm>
              <a:off x="5704670" y="3507126"/>
              <a:ext cx="1094091" cy="1016818"/>
            </a:xfrm>
            <a:custGeom>
              <a:avLst/>
              <a:ahLst/>
              <a:rect l="l" t="t" r="r" b="b"/>
              <a:pathLst>
                <a:path w="34137" h="31726" extrusionOk="0">
                  <a:moveTo>
                    <a:pt x="16559" y="2285"/>
                  </a:moveTo>
                  <a:cubicBezTo>
                    <a:pt x="18380" y="2285"/>
                    <a:pt x="20168" y="2653"/>
                    <a:pt x="21822" y="3355"/>
                  </a:cubicBezTo>
                  <a:cubicBezTo>
                    <a:pt x="28205" y="6045"/>
                    <a:pt x="31497" y="13129"/>
                    <a:pt x="29458" y="19746"/>
                  </a:cubicBezTo>
                  <a:cubicBezTo>
                    <a:pt x="27689" y="25473"/>
                    <a:pt x="22397" y="29237"/>
                    <a:pt x="16596" y="29237"/>
                  </a:cubicBezTo>
                  <a:cubicBezTo>
                    <a:pt x="15712" y="29237"/>
                    <a:pt x="14816" y="29150"/>
                    <a:pt x="13919" y="28969"/>
                  </a:cubicBezTo>
                  <a:cubicBezTo>
                    <a:pt x="7136" y="27599"/>
                    <a:pt x="2491" y="21316"/>
                    <a:pt x="3176" y="14432"/>
                  </a:cubicBezTo>
                  <a:cubicBezTo>
                    <a:pt x="3861" y="7548"/>
                    <a:pt x="9642" y="2302"/>
                    <a:pt x="16559" y="2285"/>
                  </a:cubicBezTo>
                  <a:close/>
                  <a:moveTo>
                    <a:pt x="16592" y="0"/>
                  </a:moveTo>
                  <a:cubicBezTo>
                    <a:pt x="15555" y="0"/>
                    <a:pt x="14504" y="102"/>
                    <a:pt x="13451" y="314"/>
                  </a:cubicBezTo>
                  <a:cubicBezTo>
                    <a:pt x="5465" y="1934"/>
                    <a:pt x="1" y="9320"/>
                    <a:pt x="803" y="17423"/>
                  </a:cubicBezTo>
                  <a:cubicBezTo>
                    <a:pt x="1605" y="25527"/>
                    <a:pt x="8422" y="31709"/>
                    <a:pt x="16559" y="31726"/>
                  </a:cubicBezTo>
                  <a:cubicBezTo>
                    <a:pt x="18698" y="31726"/>
                    <a:pt x="20803" y="31308"/>
                    <a:pt x="22758" y="30473"/>
                  </a:cubicBezTo>
                  <a:cubicBezTo>
                    <a:pt x="30260" y="27298"/>
                    <a:pt x="34137" y="18960"/>
                    <a:pt x="31747" y="11174"/>
                  </a:cubicBezTo>
                  <a:cubicBezTo>
                    <a:pt x="29658" y="4429"/>
                    <a:pt x="23425" y="0"/>
                    <a:pt x="1659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4" name="Google Shape;2161;p68"/>
            <p:cNvSpPr/>
            <p:nvPr/>
          </p:nvSpPr>
          <p:spPr>
            <a:xfrm>
              <a:off x="5869087" y="3367772"/>
              <a:ext cx="732599" cy="1003550"/>
            </a:xfrm>
            <a:custGeom>
              <a:avLst/>
              <a:ahLst/>
              <a:rect l="l" t="t" r="r" b="b"/>
              <a:pathLst>
                <a:path w="22858" h="31312" extrusionOk="0">
                  <a:moveTo>
                    <a:pt x="2991" y="0"/>
                  </a:moveTo>
                  <a:cubicBezTo>
                    <a:pt x="2423" y="0"/>
                    <a:pt x="1955" y="401"/>
                    <a:pt x="1855" y="952"/>
                  </a:cubicBezTo>
                  <a:lnTo>
                    <a:pt x="1237" y="4662"/>
                  </a:lnTo>
                  <a:cubicBezTo>
                    <a:pt x="418" y="9507"/>
                    <a:pt x="1" y="14436"/>
                    <a:pt x="1" y="19365"/>
                  </a:cubicBezTo>
                  <a:lnTo>
                    <a:pt x="1" y="20936"/>
                  </a:lnTo>
                  <a:cubicBezTo>
                    <a:pt x="1" y="26667"/>
                    <a:pt x="4645" y="31312"/>
                    <a:pt x="10377" y="31312"/>
                  </a:cubicBezTo>
                  <a:lnTo>
                    <a:pt x="12482" y="31312"/>
                  </a:lnTo>
                  <a:cubicBezTo>
                    <a:pt x="18213" y="31312"/>
                    <a:pt x="22858" y="26667"/>
                    <a:pt x="22858" y="20936"/>
                  </a:cubicBezTo>
                  <a:lnTo>
                    <a:pt x="22858"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5" name="Google Shape;2162;p68"/>
            <p:cNvSpPr/>
            <p:nvPr/>
          </p:nvSpPr>
          <p:spPr>
            <a:xfrm>
              <a:off x="6972761" y="2090772"/>
              <a:ext cx="654429" cy="842723"/>
            </a:xfrm>
            <a:custGeom>
              <a:avLst/>
              <a:ahLst/>
              <a:rect l="l" t="t" r="r" b="b"/>
              <a:pathLst>
                <a:path w="20419" h="26294" extrusionOk="0">
                  <a:moveTo>
                    <a:pt x="15714" y="1"/>
                  </a:moveTo>
                  <a:cubicBezTo>
                    <a:pt x="14573" y="1"/>
                    <a:pt x="14075" y="847"/>
                    <a:pt x="13351" y="2584"/>
                  </a:cubicBezTo>
                  <a:cubicBezTo>
                    <a:pt x="12633" y="4255"/>
                    <a:pt x="8589" y="14848"/>
                    <a:pt x="8589" y="14848"/>
                  </a:cubicBezTo>
                  <a:lnTo>
                    <a:pt x="1" y="24339"/>
                  </a:lnTo>
                  <a:lnTo>
                    <a:pt x="2123" y="26293"/>
                  </a:lnTo>
                  <a:cubicBezTo>
                    <a:pt x="2123" y="26293"/>
                    <a:pt x="10594" y="20963"/>
                    <a:pt x="12482" y="17672"/>
                  </a:cubicBezTo>
                  <a:cubicBezTo>
                    <a:pt x="14370" y="14380"/>
                    <a:pt x="20419" y="863"/>
                    <a:pt x="16292" y="61"/>
                  </a:cubicBezTo>
                  <a:cubicBezTo>
                    <a:pt x="16082" y="21"/>
                    <a:pt x="15890" y="1"/>
                    <a:pt x="15714"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6" name="Google Shape;2163;p68"/>
            <p:cNvSpPr/>
            <p:nvPr/>
          </p:nvSpPr>
          <p:spPr>
            <a:xfrm>
              <a:off x="6893501" y="2835710"/>
              <a:ext cx="156404" cy="120796"/>
            </a:xfrm>
            <a:custGeom>
              <a:avLst/>
              <a:ahLst/>
              <a:rect l="l" t="t" r="r" b="b"/>
              <a:pathLst>
                <a:path w="4880" h="3769" extrusionOk="0">
                  <a:moveTo>
                    <a:pt x="2264" y="1"/>
                  </a:moveTo>
                  <a:cubicBezTo>
                    <a:pt x="1708" y="1"/>
                    <a:pt x="1205" y="118"/>
                    <a:pt x="1037" y="461"/>
                  </a:cubicBezTo>
                  <a:cubicBezTo>
                    <a:pt x="853" y="811"/>
                    <a:pt x="903" y="1964"/>
                    <a:pt x="486" y="2148"/>
                  </a:cubicBezTo>
                  <a:cubicBezTo>
                    <a:pt x="235" y="2265"/>
                    <a:pt x="1" y="2399"/>
                    <a:pt x="18" y="2499"/>
                  </a:cubicBezTo>
                  <a:cubicBezTo>
                    <a:pt x="34" y="2700"/>
                    <a:pt x="385" y="2833"/>
                    <a:pt x="569" y="2867"/>
                  </a:cubicBezTo>
                  <a:cubicBezTo>
                    <a:pt x="595" y="2871"/>
                    <a:pt x="624" y="2873"/>
                    <a:pt x="655" y="2873"/>
                  </a:cubicBezTo>
                  <a:cubicBezTo>
                    <a:pt x="985" y="2873"/>
                    <a:pt x="1572" y="2649"/>
                    <a:pt x="1572" y="2649"/>
                  </a:cubicBezTo>
                  <a:cubicBezTo>
                    <a:pt x="1572" y="2649"/>
                    <a:pt x="2106" y="3602"/>
                    <a:pt x="2290" y="3618"/>
                  </a:cubicBezTo>
                  <a:cubicBezTo>
                    <a:pt x="2407" y="3618"/>
                    <a:pt x="2541" y="3585"/>
                    <a:pt x="2674" y="3552"/>
                  </a:cubicBezTo>
                  <a:cubicBezTo>
                    <a:pt x="2892" y="3518"/>
                    <a:pt x="3126" y="3468"/>
                    <a:pt x="3359" y="3435"/>
                  </a:cubicBezTo>
                  <a:lnTo>
                    <a:pt x="3627" y="3769"/>
                  </a:lnTo>
                  <a:cubicBezTo>
                    <a:pt x="3627" y="3769"/>
                    <a:pt x="4245" y="2783"/>
                    <a:pt x="4445" y="2432"/>
                  </a:cubicBezTo>
                  <a:cubicBezTo>
                    <a:pt x="4479" y="2382"/>
                    <a:pt x="4496" y="2332"/>
                    <a:pt x="4529" y="2265"/>
                  </a:cubicBezTo>
                  <a:cubicBezTo>
                    <a:pt x="4880" y="1630"/>
                    <a:pt x="4713" y="828"/>
                    <a:pt x="4128" y="394"/>
                  </a:cubicBezTo>
                  <a:cubicBezTo>
                    <a:pt x="3914" y="228"/>
                    <a:pt x="3038" y="1"/>
                    <a:pt x="2264"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7" name="Google Shape;2164;p68"/>
            <p:cNvSpPr/>
            <p:nvPr/>
          </p:nvSpPr>
          <p:spPr>
            <a:xfrm>
              <a:off x="7252845" y="2067888"/>
              <a:ext cx="348640" cy="467706"/>
            </a:xfrm>
            <a:custGeom>
              <a:avLst/>
              <a:ahLst/>
              <a:rect l="l" t="t" r="r" b="b"/>
              <a:pathLst>
                <a:path w="10878" h="14593" extrusionOk="0">
                  <a:moveTo>
                    <a:pt x="7384" y="0"/>
                  </a:moveTo>
                  <a:cubicBezTo>
                    <a:pt x="6964" y="0"/>
                    <a:pt x="6534" y="98"/>
                    <a:pt x="6116" y="307"/>
                  </a:cubicBezTo>
                  <a:cubicBezTo>
                    <a:pt x="4428" y="1143"/>
                    <a:pt x="0" y="11134"/>
                    <a:pt x="0" y="11134"/>
                  </a:cubicBezTo>
                  <a:lnTo>
                    <a:pt x="6918" y="14593"/>
                  </a:lnTo>
                  <a:cubicBezTo>
                    <a:pt x="6918" y="14593"/>
                    <a:pt x="10878" y="4217"/>
                    <a:pt x="10260" y="2312"/>
                  </a:cubicBezTo>
                  <a:cubicBezTo>
                    <a:pt x="9808" y="884"/>
                    <a:pt x="8643" y="0"/>
                    <a:pt x="738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8" name="Google Shape;2165;p68"/>
            <p:cNvSpPr/>
            <p:nvPr/>
          </p:nvSpPr>
          <p:spPr>
            <a:xfrm>
              <a:off x="7094326" y="4352028"/>
              <a:ext cx="449854" cy="171916"/>
            </a:xfrm>
            <a:custGeom>
              <a:avLst/>
              <a:ahLst/>
              <a:rect l="l" t="t" r="r" b="b"/>
              <a:pathLst>
                <a:path w="14036" h="5364" extrusionOk="0">
                  <a:moveTo>
                    <a:pt x="8472" y="0"/>
                  </a:moveTo>
                  <a:cubicBezTo>
                    <a:pt x="8472" y="0"/>
                    <a:pt x="8539" y="1354"/>
                    <a:pt x="5865" y="2473"/>
                  </a:cubicBezTo>
                  <a:cubicBezTo>
                    <a:pt x="4946" y="2841"/>
                    <a:pt x="4011" y="3125"/>
                    <a:pt x="3042" y="3309"/>
                  </a:cubicBezTo>
                  <a:cubicBezTo>
                    <a:pt x="803" y="3776"/>
                    <a:pt x="1" y="5364"/>
                    <a:pt x="1" y="5364"/>
                  </a:cubicBezTo>
                  <a:lnTo>
                    <a:pt x="13835" y="5364"/>
                  </a:lnTo>
                  <a:lnTo>
                    <a:pt x="13936" y="2941"/>
                  </a:lnTo>
                  <a:lnTo>
                    <a:pt x="14036" y="401"/>
                  </a:lnTo>
                  <a:lnTo>
                    <a:pt x="8472"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9" name="Google Shape;2166;p68"/>
            <p:cNvSpPr/>
            <p:nvPr/>
          </p:nvSpPr>
          <p:spPr>
            <a:xfrm>
              <a:off x="7094326" y="4431288"/>
              <a:ext cx="446649" cy="92657"/>
            </a:xfrm>
            <a:custGeom>
              <a:avLst/>
              <a:ahLst/>
              <a:rect l="l" t="t" r="r" b="b"/>
              <a:pathLst>
                <a:path w="13936" h="2891" extrusionOk="0">
                  <a:moveTo>
                    <a:pt x="5865" y="0"/>
                  </a:moveTo>
                  <a:cubicBezTo>
                    <a:pt x="4946" y="368"/>
                    <a:pt x="4011" y="652"/>
                    <a:pt x="3042" y="836"/>
                  </a:cubicBezTo>
                  <a:cubicBezTo>
                    <a:pt x="803" y="1303"/>
                    <a:pt x="1" y="2891"/>
                    <a:pt x="1" y="2891"/>
                  </a:cubicBezTo>
                  <a:lnTo>
                    <a:pt x="13835" y="2891"/>
                  </a:lnTo>
                  <a:lnTo>
                    <a:pt x="13936" y="468"/>
                  </a:lnTo>
                  <a:lnTo>
                    <a:pt x="13936" y="468"/>
                  </a:lnTo>
                  <a:cubicBezTo>
                    <a:pt x="12666" y="836"/>
                    <a:pt x="10728" y="1638"/>
                    <a:pt x="7436" y="1905"/>
                  </a:cubicBezTo>
                  <a:cubicBezTo>
                    <a:pt x="7102" y="1237"/>
                    <a:pt x="6467" y="552"/>
                    <a:pt x="5865"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0" name="Google Shape;2167;p68"/>
            <p:cNvSpPr/>
            <p:nvPr/>
          </p:nvSpPr>
          <p:spPr>
            <a:xfrm>
              <a:off x="7310151" y="2876157"/>
              <a:ext cx="407003" cy="1536413"/>
            </a:xfrm>
            <a:custGeom>
              <a:avLst/>
              <a:ahLst/>
              <a:rect l="l" t="t" r="r" b="b"/>
              <a:pathLst>
                <a:path w="12699" h="47938" extrusionOk="0">
                  <a:moveTo>
                    <a:pt x="12699" y="1"/>
                  </a:moveTo>
                  <a:lnTo>
                    <a:pt x="3426" y="285"/>
                  </a:lnTo>
                  <a:cubicBezTo>
                    <a:pt x="3426" y="285"/>
                    <a:pt x="3058" y="2290"/>
                    <a:pt x="2590" y="5164"/>
                  </a:cubicBezTo>
                  <a:cubicBezTo>
                    <a:pt x="2473" y="5832"/>
                    <a:pt x="2356" y="6534"/>
                    <a:pt x="2239" y="7286"/>
                  </a:cubicBezTo>
                  <a:cubicBezTo>
                    <a:pt x="1337" y="12900"/>
                    <a:pt x="217" y="20318"/>
                    <a:pt x="134" y="23359"/>
                  </a:cubicBezTo>
                  <a:cubicBezTo>
                    <a:pt x="0" y="28539"/>
                    <a:pt x="552" y="46150"/>
                    <a:pt x="552" y="46150"/>
                  </a:cubicBezTo>
                  <a:lnTo>
                    <a:pt x="8739" y="47937"/>
                  </a:lnTo>
                  <a:cubicBezTo>
                    <a:pt x="8739" y="47937"/>
                    <a:pt x="9558" y="28956"/>
                    <a:pt x="9558" y="24579"/>
                  </a:cubicBezTo>
                  <a:cubicBezTo>
                    <a:pt x="9892" y="21872"/>
                    <a:pt x="10961" y="13501"/>
                    <a:pt x="11763" y="7286"/>
                  </a:cubicBezTo>
                  <a:cubicBezTo>
                    <a:pt x="11863" y="6550"/>
                    <a:pt x="11947" y="5832"/>
                    <a:pt x="12030" y="5164"/>
                  </a:cubicBezTo>
                  <a:cubicBezTo>
                    <a:pt x="12431" y="2139"/>
                    <a:pt x="12699" y="1"/>
                    <a:pt x="1269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1" name="Google Shape;2168;p68"/>
            <p:cNvSpPr/>
            <p:nvPr/>
          </p:nvSpPr>
          <p:spPr>
            <a:xfrm>
              <a:off x="8127875" y="4137293"/>
              <a:ext cx="330435" cy="431649"/>
            </a:xfrm>
            <a:custGeom>
              <a:avLst/>
              <a:ahLst/>
              <a:rect l="l" t="t" r="r" b="b"/>
              <a:pathLst>
                <a:path w="10310" h="13468" extrusionOk="0">
                  <a:moveTo>
                    <a:pt x="6918" y="0"/>
                  </a:moveTo>
                  <a:lnTo>
                    <a:pt x="2724" y="3659"/>
                  </a:lnTo>
                  <a:cubicBezTo>
                    <a:pt x="2724" y="3659"/>
                    <a:pt x="3726" y="4562"/>
                    <a:pt x="2640" y="7268"/>
                  </a:cubicBezTo>
                  <a:cubicBezTo>
                    <a:pt x="2273" y="8171"/>
                    <a:pt x="1805" y="9039"/>
                    <a:pt x="1253" y="9858"/>
                  </a:cubicBezTo>
                  <a:cubicBezTo>
                    <a:pt x="0" y="11780"/>
                    <a:pt x="568" y="13467"/>
                    <a:pt x="568" y="13467"/>
                  </a:cubicBezTo>
                  <a:lnTo>
                    <a:pt x="10309" y="3626"/>
                  </a:lnTo>
                  <a:lnTo>
                    <a:pt x="8655" y="1872"/>
                  </a:lnTo>
                  <a:lnTo>
                    <a:pt x="6918"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2" name="Google Shape;2169;p68"/>
            <p:cNvSpPr/>
            <p:nvPr/>
          </p:nvSpPr>
          <p:spPr>
            <a:xfrm>
              <a:off x="8127875" y="4197258"/>
              <a:ext cx="330435" cy="371684"/>
            </a:xfrm>
            <a:custGeom>
              <a:avLst/>
              <a:ahLst/>
              <a:rect l="l" t="t" r="r" b="b"/>
              <a:pathLst>
                <a:path w="10310" h="11597" extrusionOk="0">
                  <a:moveTo>
                    <a:pt x="8655" y="1"/>
                  </a:moveTo>
                  <a:lnTo>
                    <a:pt x="8666" y="12"/>
                  </a:lnTo>
                  <a:lnTo>
                    <a:pt x="8666" y="12"/>
                  </a:lnTo>
                  <a:cubicBezTo>
                    <a:pt x="8668" y="8"/>
                    <a:pt x="8670" y="4"/>
                    <a:pt x="8672" y="1"/>
                  </a:cubicBezTo>
                  <a:close/>
                  <a:moveTo>
                    <a:pt x="8666" y="12"/>
                  </a:moveTo>
                  <a:cubicBezTo>
                    <a:pt x="8015" y="1166"/>
                    <a:pt x="7212" y="3100"/>
                    <a:pt x="5096" y="5615"/>
                  </a:cubicBezTo>
                  <a:cubicBezTo>
                    <a:pt x="4549" y="5436"/>
                    <a:pt x="3886" y="5384"/>
                    <a:pt x="3239" y="5384"/>
                  </a:cubicBezTo>
                  <a:cubicBezTo>
                    <a:pt x="3036" y="5384"/>
                    <a:pt x="2835" y="5389"/>
                    <a:pt x="2640" y="5397"/>
                  </a:cubicBezTo>
                  <a:cubicBezTo>
                    <a:pt x="2273" y="6300"/>
                    <a:pt x="1805" y="7168"/>
                    <a:pt x="1253" y="7987"/>
                  </a:cubicBezTo>
                  <a:cubicBezTo>
                    <a:pt x="0" y="9909"/>
                    <a:pt x="568" y="11596"/>
                    <a:pt x="568" y="11596"/>
                  </a:cubicBezTo>
                  <a:lnTo>
                    <a:pt x="10309" y="1755"/>
                  </a:lnTo>
                  <a:lnTo>
                    <a:pt x="8666" y="12"/>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3" name="Google Shape;2170;p68"/>
            <p:cNvSpPr/>
            <p:nvPr/>
          </p:nvSpPr>
          <p:spPr>
            <a:xfrm>
              <a:off x="7612703" y="2958622"/>
              <a:ext cx="792596" cy="1323280"/>
            </a:xfrm>
            <a:custGeom>
              <a:avLst/>
              <a:ahLst/>
              <a:rect l="l" t="t" r="r" b="b"/>
              <a:pathLst>
                <a:path w="24730" h="41288" extrusionOk="0">
                  <a:moveTo>
                    <a:pt x="1" y="1"/>
                  </a:moveTo>
                  <a:cubicBezTo>
                    <a:pt x="1" y="1"/>
                    <a:pt x="168" y="1939"/>
                    <a:pt x="418" y="4713"/>
                  </a:cubicBezTo>
                  <a:cubicBezTo>
                    <a:pt x="970" y="10794"/>
                    <a:pt x="1989" y="20803"/>
                    <a:pt x="2891" y="22774"/>
                  </a:cubicBezTo>
                  <a:cubicBezTo>
                    <a:pt x="3944" y="25147"/>
                    <a:pt x="18046" y="41287"/>
                    <a:pt x="18046" y="41287"/>
                  </a:cubicBezTo>
                  <a:lnTo>
                    <a:pt x="24729" y="38648"/>
                  </a:lnTo>
                  <a:lnTo>
                    <a:pt x="12098" y="20452"/>
                  </a:lnTo>
                  <a:lnTo>
                    <a:pt x="10443" y="4713"/>
                  </a:lnTo>
                  <a:lnTo>
                    <a:pt x="9959"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4" name="Google Shape;2171;p68"/>
            <p:cNvSpPr/>
            <p:nvPr/>
          </p:nvSpPr>
          <p:spPr>
            <a:xfrm>
              <a:off x="7612703" y="2958622"/>
              <a:ext cx="334730" cy="151468"/>
            </a:xfrm>
            <a:custGeom>
              <a:avLst/>
              <a:ahLst/>
              <a:rect l="l" t="t" r="r" b="b"/>
              <a:pathLst>
                <a:path w="10444" h="4726" extrusionOk="0">
                  <a:moveTo>
                    <a:pt x="1" y="1"/>
                  </a:moveTo>
                  <a:cubicBezTo>
                    <a:pt x="1" y="1"/>
                    <a:pt x="151" y="1939"/>
                    <a:pt x="418" y="4713"/>
                  </a:cubicBezTo>
                  <a:cubicBezTo>
                    <a:pt x="1964" y="4721"/>
                    <a:pt x="3580" y="4725"/>
                    <a:pt x="5255" y="4725"/>
                  </a:cubicBezTo>
                  <a:cubicBezTo>
                    <a:pt x="6930" y="4725"/>
                    <a:pt x="8664" y="4721"/>
                    <a:pt x="10443" y="4713"/>
                  </a:cubicBezTo>
                  <a:lnTo>
                    <a:pt x="9959"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5" name="Google Shape;2172;p68"/>
            <p:cNvSpPr/>
            <p:nvPr/>
          </p:nvSpPr>
          <p:spPr>
            <a:xfrm>
              <a:off x="7302106" y="2043434"/>
              <a:ext cx="734233" cy="974128"/>
            </a:xfrm>
            <a:custGeom>
              <a:avLst/>
              <a:ahLst/>
              <a:rect l="l" t="t" r="r" b="b"/>
              <a:pathLst>
                <a:path w="22909" h="30394" extrusionOk="0">
                  <a:moveTo>
                    <a:pt x="15172" y="1"/>
                  </a:moveTo>
                  <a:cubicBezTo>
                    <a:pt x="12833" y="1"/>
                    <a:pt x="8037" y="118"/>
                    <a:pt x="7904" y="118"/>
                  </a:cubicBezTo>
                  <a:cubicBezTo>
                    <a:pt x="7904" y="118"/>
                    <a:pt x="7486" y="168"/>
                    <a:pt x="6935" y="268"/>
                  </a:cubicBezTo>
                  <a:cubicBezTo>
                    <a:pt x="6083" y="452"/>
                    <a:pt x="4880" y="786"/>
                    <a:pt x="4362" y="1388"/>
                  </a:cubicBezTo>
                  <a:cubicBezTo>
                    <a:pt x="3526" y="2373"/>
                    <a:pt x="4144" y="16626"/>
                    <a:pt x="4144" y="16626"/>
                  </a:cubicBezTo>
                  <a:cubicBezTo>
                    <a:pt x="4128" y="16693"/>
                    <a:pt x="1020" y="25799"/>
                    <a:pt x="1" y="30394"/>
                  </a:cubicBezTo>
                  <a:lnTo>
                    <a:pt x="22407" y="30394"/>
                  </a:lnTo>
                  <a:cubicBezTo>
                    <a:pt x="22407" y="30394"/>
                    <a:pt x="21688" y="25765"/>
                    <a:pt x="20987" y="22223"/>
                  </a:cubicBezTo>
                  <a:cubicBezTo>
                    <a:pt x="20469" y="19683"/>
                    <a:pt x="20485" y="17060"/>
                    <a:pt x="21020" y="14521"/>
                  </a:cubicBezTo>
                  <a:cubicBezTo>
                    <a:pt x="21972" y="9976"/>
                    <a:pt x="22908" y="4612"/>
                    <a:pt x="21822" y="2774"/>
                  </a:cubicBezTo>
                  <a:cubicBezTo>
                    <a:pt x="20552" y="602"/>
                    <a:pt x="18163" y="536"/>
                    <a:pt x="16058" y="185"/>
                  </a:cubicBezTo>
                  <a:cubicBezTo>
                    <a:pt x="15757" y="135"/>
                    <a:pt x="15456" y="68"/>
                    <a:pt x="15172"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6" name="Google Shape;2173;p68"/>
            <p:cNvSpPr/>
            <p:nvPr/>
          </p:nvSpPr>
          <p:spPr>
            <a:xfrm>
              <a:off x="7747665" y="2758886"/>
              <a:ext cx="139802" cy="160699"/>
            </a:xfrm>
            <a:custGeom>
              <a:avLst/>
              <a:ahLst/>
              <a:rect l="l" t="t" r="r" b="b"/>
              <a:pathLst>
                <a:path w="4362" h="5014" extrusionOk="0">
                  <a:moveTo>
                    <a:pt x="0" y="0"/>
                  </a:moveTo>
                  <a:lnTo>
                    <a:pt x="0" y="3493"/>
                  </a:lnTo>
                  <a:cubicBezTo>
                    <a:pt x="0" y="3493"/>
                    <a:pt x="100" y="4512"/>
                    <a:pt x="1454" y="4896"/>
                  </a:cubicBezTo>
                  <a:cubicBezTo>
                    <a:pt x="1729" y="4977"/>
                    <a:pt x="2000" y="5013"/>
                    <a:pt x="2259" y="5013"/>
                  </a:cubicBezTo>
                  <a:cubicBezTo>
                    <a:pt x="3276" y="5013"/>
                    <a:pt x="4104" y="4460"/>
                    <a:pt x="4211" y="3927"/>
                  </a:cubicBezTo>
                  <a:cubicBezTo>
                    <a:pt x="4361" y="3208"/>
                    <a:pt x="4278" y="168"/>
                    <a:pt x="4261" y="101"/>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7" name="Google Shape;2174;p68"/>
            <p:cNvSpPr/>
            <p:nvPr/>
          </p:nvSpPr>
          <p:spPr>
            <a:xfrm>
              <a:off x="7424217" y="2758886"/>
              <a:ext cx="139802" cy="160699"/>
            </a:xfrm>
            <a:custGeom>
              <a:avLst/>
              <a:ahLst/>
              <a:rect l="l" t="t" r="r" b="b"/>
              <a:pathLst>
                <a:path w="4362" h="5014" extrusionOk="0">
                  <a:moveTo>
                    <a:pt x="0" y="0"/>
                  </a:moveTo>
                  <a:lnTo>
                    <a:pt x="0" y="3493"/>
                  </a:lnTo>
                  <a:cubicBezTo>
                    <a:pt x="0" y="3493"/>
                    <a:pt x="84" y="4512"/>
                    <a:pt x="1454" y="4896"/>
                  </a:cubicBezTo>
                  <a:cubicBezTo>
                    <a:pt x="1729" y="4977"/>
                    <a:pt x="2000" y="5013"/>
                    <a:pt x="2259" y="5013"/>
                  </a:cubicBezTo>
                  <a:cubicBezTo>
                    <a:pt x="3276" y="5013"/>
                    <a:pt x="4104" y="4460"/>
                    <a:pt x="4211" y="3927"/>
                  </a:cubicBezTo>
                  <a:cubicBezTo>
                    <a:pt x="4361" y="3208"/>
                    <a:pt x="4278" y="168"/>
                    <a:pt x="4261" y="101"/>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8" name="Google Shape;2175;p68"/>
            <p:cNvSpPr/>
            <p:nvPr/>
          </p:nvSpPr>
          <p:spPr>
            <a:xfrm>
              <a:off x="7524341" y="2043434"/>
              <a:ext cx="292424" cy="207812"/>
            </a:xfrm>
            <a:custGeom>
              <a:avLst/>
              <a:ahLst/>
              <a:rect l="l" t="t" r="r" b="b"/>
              <a:pathLst>
                <a:path w="9124" h="6484" extrusionOk="0">
                  <a:moveTo>
                    <a:pt x="8238" y="1"/>
                  </a:moveTo>
                  <a:cubicBezTo>
                    <a:pt x="5899" y="1"/>
                    <a:pt x="1103" y="118"/>
                    <a:pt x="970" y="118"/>
                  </a:cubicBezTo>
                  <a:cubicBezTo>
                    <a:pt x="970" y="118"/>
                    <a:pt x="552" y="168"/>
                    <a:pt x="1" y="268"/>
                  </a:cubicBezTo>
                  <a:cubicBezTo>
                    <a:pt x="519" y="2190"/>
                    <a:pt x="1638" y="5982"/>
                    <a:pt x="2774" y="6484"/>
                  </a:cubicBezTo>
                  <a:cubicBezTo>
                    <a:pt x="4629" y="6283"/>
                    <a:pt x="7887" y="2691"/>
                    <a:pt x="9124" y="185"/>
                  </a:cubicBezTo>
                  <a:cubicBezTo>
                    <a:pt x="8823" y="135"/>
                    <a:pt x="8522" y="68"/>
                    <a:pt x="8238"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9" name="Google Shape;2176;p68"/>
            <p:cNvSpPr/>
            <p:nvPr/>
          </p:nvSpPr>
          <p:spPr>
            <a:xfrm>
              <a:off x="7451523" y="1572940"/>
              <a:ext cx="424695" cy="431457"/>
            </a:xfrm>
            <a:custGeom>
              <a:avLst/>
              <a:ahLst/>
              <a:rect l="l" t="t" r="r" b="b"/>
              <a:pathLst>
                <a:path w="13251" h="13462" extrusionOk="0">
                  <a:moveTo>
                    <a:pt x="5495" y="0"/>
                  </a:moveTo>
                  <a:cubicBezTo>
                    <a:pt x="3163" y="0"/>
                    <a:pt x="950" y="1046"/>
                    <a:pt x="301" y="3603"/>
                  </a:cubicBezTo>
                  <a:cubicBezTo>
                    <a:pt x="0" y="4773"/>
                    <a:pt x="84" y="6009"/>
                    <a:pt x="167" y="7212"/>
                  </a:cubicBezTo>
                  <a:cubicBezTo>
                    <a:pt x="268" y="8833"/>
                    <a:pt x="435" y="10571"/>
                    <a:pt x="1487" y="11807"/>
                  </a:cubicBezTo>
                  <a:cubicBezTo>
                    <a:pt x="2599" y="13082"/>
                    <a:pt x="4415" y="13462"/>
                    <a:pt x="6105" y="13462"/>
                  </a:cubicBezTo>
                  <a:cubicBezTo>
                    <a:pt x="6142" y="13462"/>
                    <a:pt x="6179" y="13461"/>
                    <a:pt x="6216" y="13461"/>
                  </a:cubicBezTo>
                  <a:cubicBezTo>
                    <a:pt x="7502" y="13444"/>
                    <a:pt x="8822" y="13244"/>
                    <a:pt x="9959" y="12642"/>
                  </a:cubicBezTo>
                  <a:cubicBezTo>
                    <a:pt x="11980" y="11590"/>
                    <a:pt x="13250" y="9284"/>
                    <a:pt x="13200" y="6995"/>
                  </a:cubicBezTo>
                  <a:cubicBezTo>
                    <a:pt x="13133" y="4723"/>
                    <a:pt x="11830" y="2534"/>
                    <a:pt x="9925" y="1281"/>
                  </a:cubicBezTo>
                  <a:cubicBezTo>
                    <a:pt x="8688" y="474"/>
                    <a:pt x="7065" y="0"/>
                    <a:pt x="5495"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0" name="Google Shape;2177;p68"/>
            <p:cNvSpPr/>
            <p:nvPr/>
          </p:nvSpPr>
          <p:spPr>
            <a:xfrm>
              <a:off x="7500175" y="1755625"/>
              <a:ext cx="286591" cy="228420"/>
            </a:xfrm>
            <a:custGeom>
              <a:avLst/>
              <a:ahLst/>
              <a:rect l="l" t="t" r="r" b="b"/>
              <a:pathLst>
                <a:path w="8942" h="7127" extrusionOk="0">
                  <a:moveTo>
                    <a:pt x="4286" y="1"/>
                  </a:moveTo>
                  <a:cubicBezTo>
                    <a:pt x="1835" y="1"/>
                    <a:pt x="0" y="1783"/>
                    <a:pt x="136" y="3768"/>
                  </a:cubicBezTo>
                  <a:cubicBezTo>
                    <a:pt x="320" y="6441"/>
                    <a:pt x="2609" y="7093"/>
                    <a:pt x="4915" y="7126"/>
                  </a:cubicBezTo>
                  <a:cubicBezTo>
                    <a:pt x="4928" y="7126"/>
                    <a:pt x="4941" y="7126"/>
                    <a:pt x="4954" y="7126"/>
                  </a:cubicBezTo>
                  <a:cubicBezTo>
                    <a:pt x="7257" y="7126"/>
                    <a:pt x="8941" y="5662"/>
                    <a:pt x="8808" y="3851"/>
                  </a:cubicBezTo>
                  <a:cubicBezTo>
                    <a:pt x="8675" y="2013"/>
                    <a:pt x="7004" y="710"/>
                    <a:pt x="7004" y="710"/>
                  </a:cubicBezTo>
                  <a:cubicBezTo>
                    <a:pt x="6061" y="215"/>
                    <a:pt x="5137" y="1"/>
                    <a:pt x="4286" y="1"/>
                  </a:cubicBezTo>
                  <a:close/>
                </a:path>
              </a:pathLst>
            </a:custGeom>
            <a:solidFill>
              <a:srgbClr val="000000">
                <a:alpha val="20980"/>
              </a:srgbClr>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9261" name="Google Shape;2178;p68"/>
            <p:cNvSpPr/>
            <p:nvPr/>
          </p:nvSpPr>
          <p:spPr>
            <a:xfrm>
              <a:off x="7486875" y="1710210"/>
              <a:ext cx="308481" cy="507319"/>
            </a:xfrm>
            <a:custGeom>
              <a:avLst/>
              <a:ahLst/>
              <a:rect l="l" t="t" r="r" b="b"/>
              <a:pathLst>
                <a:path w="9625" h="15829" extrusionOk="0">
                  <a:moveTo>
                    <a:pt x="2710" y="0"/>
                  </a:moveTo>
                  <a:cubicBezTo>
                    <a:pt x="2301" y="0"/>
                    <a:pt x="1900" y="85"/>
                    <a:pt x="1537" y="289"/>
                  </a:cubicBezTo>
                  <a:cubicBezTo>
                    <a:pt x="1370" y="373"/>
                    <a:pt x="1237" y="490"/>
                    <a:pt x="1103" y="623"/>
                  </a:cubicBezTo>
                  <a:cubicBezTo>
                    <a:pt x="401" y="1375"/>
                    <a:pt x="886" y="2361"/>
                    <a:pt x="501" y="3230"/>
                  </a:cubicBezTo>
                  <a:cubicBezTo>
                    <a:pt x="384" y="3481"/>
                    <a:pt x="0" y="3648"/>
                    <a:pt x="0" y="3915"/>
                  </a:cubicBezTo>
                  <a:cubicBezTo>
                    <a:pt x="17" y="4132"/>
                    <a:pt x="585" y="4182"/>
                    <a:pt x="602" y="4800"/>
                  </a:cubicBezTo>
                  <a:cubicBezTo>
                    <a:pt x="618" y="5452"/>
                    <a:pt x="719" y="6438"/>
                    <a:pt x="952" y="6622"/>
                  </a:cubicBezTo>
                  <a:cubicBezTo>
                    <a:pt x="1167" y="6815"/>
                    <a:pt x="1541" y="6912"/>
                    <a:pt x="2029" y="6912"/>
                  </a:cubicBezTo>
                  <a:cubicBezTo>
                    <a:pt x="2300" y="6912"/>
                    <a:pt x="2607" y="6882"/>
                    <a:pt x="2941" y="6822"/>
                  </a:cubicBezTo>
                  <a:cubicBezTo>
                    <a:pt x="3041" y="6806"/>
                    <a:pt x="3125" y="6789"/>
                    <a:pt x="3208" y="6789"/>
                  </a:cubicBezTo>
                  <a:cubicBezTo>
                    <a:pt x="3219" y="6788"/>
                    <a:pt x="3230" y="6788"/>
                    <a:pt x="3241" y="6788"/>
                  </a:cubicBezTo>
                  <a:cubicBezTo>
                    <a:pt x="3878" y="6788"/>
                    <a:pt x="3927" y="8213"/>
                    <a:pt x="3943" y="8460"/>
                  </a:cubicBezTo>
                  <a:cubicBezTo>
                    <a:pt x="3993" y="9011"/>
                    <a:pt x="3810" y="9562"/>
                    <a:pt x="3442" y="9980"/>
                  </a:cubicBezTo>
                  <a:cubicBezTo>
                    <a:pt x="3091" y="10364"/>
                    <a:pt x="2139" y="10515"/>
                    <a:pt x="2139" y="10515"/>
                  </a:cubicBezTo>
                  <a:cubicBezTo>
                    <a:pt x="2139" y="10515"/>
                    <a:pt x="3225" y="15577"/>
                    <a:pt x="4244" y="15828"/>
                  </a:cubicBezTo>
                  <a:cubicBezTo>
                    <a:pt x="5631" y="15260"/>
                    <a:pt x="8705" y="12169"/>
                    <a:pt x="9624" y="10465"/>
                  </a:cubicBezTo>
                  <a:cubicBezTo>
                    <a:pt x="8588" y="10131"/>
                    <a:pt x="7569" y="9562"/>
                    <a:pt x="7218" y="8577"/>
                  </a:cubicBezTo>
                  <a:cubicBezTo>
                    <a:pt x="6884" y="7591"/>
                    <a:pt x="7168" y="3915"/>
                    <a:pt x="7168" y="3915"/>
                  </a:cubicBezTo>
                  <a:lnTo>
                    <a:pt x="7168" y="3915"/>
                  </a:lnTo>
                  <a:cubicBezTo>
                    <a:pt x="7168" y="3915"/>
                    <a:pt x="7248" y="3960"/>
                    <a:pt x="7396" y="3960"/>
                  </a:cubicBezTo>
                  <a:cubicBezTo>
                    <a:pt x="7519" y="3960"/>
                    <a:pt x="7691" y="3929"/>
                    <a:pt x="7903" y="3815"/>
                  </a:cubicBezTo>
                  <a:cubicBezTo>
                    <a:pt x="8371" y="3581"/>
                    <a:pt x="8755" y="1409"/>
                    <a:pt x="8004" y="1225"/>
                  </a:cubicBezTo>
                  <a:cubicBezTo>
                    <a:pt x="7927" y="1204"/>
                    <a:pt x="7850" y="1194"/>
                    <a:pt x="7773" y="1194"/>
                  </a:cubicBezTo>
                  <a:cubicBezTo>
                    <a:pt x="7478" y="1194"/>
                    <a:pt x="7190" y="1341"/>
                    <a:pt x="7018" y="1592"/>
                  </a:cubicBezTo>
                  <a:cubicBezTo>
                    <a:pt x="6951" y="1726"/>
                    <a:pt x="6834" y="1826"/>
                    <a:pt x="6784" y="1960"/>
                  </a:cubicBezTo>
                  <a:cubicBezTo>
                    <a:pt x="6700" y="2144"/>
                    <a:pt x="6633" y="2328"/>
                    <a:pt x="6583" y="2511"/>
                  </a:cubicBezTo>
                  <a:cubicBezTo>
                    <a:pt x="6132" y="1643"/>
                    <a:pt x="5414" y="924"/>
                    <a:pt x="4528" y="473"/>
                  </a:cubicBezTo>
                  <a:cubicBezTo>
                    <a:pt x="3982" y="200"/>
                    <a:pt x="3337" y="0"/>
                    <a:pt x="2710"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2" name="Google Shape;2179;p68"/>
            <p:cNvSpPr/>
            <p:nvPr/>
          </p:nvSpPr>
          <p:spPr>
            <a:xfrm>
              <a:off x="7555397" y="1814790"/>
              <a:ext cx="239958" cy="402740"/>
            </a:xfrm>
            <a:custGeom>
              <a:avLst/>
              <a:ahLst/>
              <a:rect l="l" t="t" r="r" b="b"/>
              <a:pathLst>
                <a:path w="7487" h="12566" extrusionOk="0">
                  <a:moveTo>
                    <a:pt x="4579" y="0"/>
                  </a:moveTo>
                  <a:cubicBezTo>
                    <a:pt x="4512" y="318"/>
                    <a:pt x="4445" y="535"/>
                    <a:pt x="4412" y="685"/>
                  </a:cubicBezTo>
                  <a:cubicBezTo>
                    <a:pt x="3727" y="2857"/>
                    <a:pt x="1789" y="3392"/>
                    <a:pt x="1070" y="3526"/>
                  </a:cubicBezTo>
                  <a:cubicBezTo>
                    <a:pt x="1081" y="3525"/>
                    <a:pt x="1092" y="3525"/>
                    <a:pt x="1103" y="3525"/>
                  </a:cubicBezTo>
                  <a:cubicBezTo>
                    <a:pt x="1740" y="3525"/>
                    <a:pt x="1789" y="4950"/>
                    <a:pt x="1805" y="5197"/>
                  </a:cubicBezTo>
                  <a:cubicBezTo>
                    <a:pt x="1855" y="5748"/>
                    <a:pt x="1672" y="6299"/>
                    <a:pt x="1304" y="6717"/>
                  </a:cubicBezTo>
                  <a:cubicBezTo>
                    <a:pt x="953" y="7101"/>
                    <a:pt x="1" y="7252"/>
                    <a:pt x="1" y="7252"/>
                  </a:cubicBezTo>
                  <a:cubicBezTo>
                    <a:pt x="1" y="7252"/>
                    <a:pt x="1087" y="12314"/>
                    <a:pt x="2106" y="12565"/>
                  </a:cubicBezTo>
                  <a:cubicBezTo>
                    <a:pt x="3493" y="11997"/>
                    <a:pt x="6567" y="8906"/>
                    <a:pt x="7486" y="7202"/>
                  </a:cubicBezTo>
                  <a:cubicBezTo>
                    <a:pt x="6450" y="6868"/>
                    <a:pt x="5431" y="6299"/>
                    <a:pt x="5080" y="5314"/>
                  </a:cubicBezTo>
                  <a:cubicBezTo>
                    <a:pt x="4746" y="4311"/>
                    <a:pt x="5030" y="652"/>
                    <a:pt x="5030" y="652"/>
                  </a:cubicBezTo>
                  <a:cubicBezTo>
                    <a:pt x="5030" y="652"/>
                    <a:pt x="4679" y="552"/>
                    <a:pt x="4579"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3" name="Google Shape;2180;p68"/>
            <p:cNvSpPr/>
            <p:nvPr/>
          </p:nvSpPr>
          <p:spPr>
            <a:xfrm>
              <a:off x="7709622" y="1763798"/>
              <a:ext cx="33236" cy="54773"/>
            </a:xfrm>
            <a:custGeom>
              <a:avLst/>
              <a:ahLst/>
              <a:rect l="l" t="t" r="r" b="b"/>
              <a:pathLst>
                <a:path w="1037" h="1709" extrusionOk="0">
                  <a:moveTo>
                    <a:pt x="819" y="0"/>
                  </a:moveTo>
                  <a:cubicBezTo>
                    <a:pt x="736" y="0"/>
                    <a:pt x="630" y="29"/>
                    <a:pt x="502" y="121"/>
                  </a:cubicBezTo>
                  <a:cubicBezTo>
                    <a:pt x="68" y="438"/>
                    <a:pt x="1" y="1708"/>
                    <a:pt x="469" y="1708"/>
                  </a:cubicBezTo>
                  <a:cubicBezTo>
                    <a:pt x="937" y="1708"/>
                    <a:pt x="953" y="923"/>
                    <a:pt x="636" y="839"/>
                  </a:cubicBezTo>
                  <a:cubicBezTo>
                    <a:pt x="569" y="823"/>
                    <a:pt x="502" y="806"/>
                    <a:pt x="435" y="806"/>
                  </a:cubicBezTo>
                  <a:cubicBezTo>
                    <a:pt x="435" y="806"/>
                    <a:pt x="501" y="87"/>
                    <a:pt x="1019" y="87"/>
                  </a:cubicBezTo>
                  <a:cubicBezTo>
                    <a:pt x="1025" y="87"/>
                    <a:pt x="1031" y="87"/>
                    <a:pt x="1037" y="88"/>
                  </a:cubicBezTo>
                  <a:cubicBezTo>
                    <a:pt x="1037" y="88"/>
                    <a:pt x="963" y="0"/>
                    <a:pt x="819"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4" name="Google Shape;2181;p68"/>
            <p:cNvSpPr/>
            <p:nvPr/>
          </p:nvSpPr>
          <p:spPr>
            <a:xfrm>
              <a:off x="7529693" y="1749440"/>
              <a:ext cx="41280" cy="20384"/>
            </a:xfrm>
            <a:custGeom>
              <a:avLst/>
              <a:ahLst/>
              <a:rect l="l" t="t" r="r" b="b"/>
              <a:pathLst>
                <a:path w="1288" h="636" extrusionOk="0">
                  <a:moveTo>
                    <a:pt x="657" y="1"/>
                  </a:moveTo>
                  <a:cubicBezTo>
                    <a:pt x="385" y="1"/>
                    <a:pt x="109" y="176"/>
                    <a:pt x="1" y="419"/>
                  </a:cubicBezTo>
                  <a:cubicBezTo>
                    <a:pt x="112" y="397"/>
                    <a:pt x="226" y="387"/>
                    <a:pt x="340" y="387"/>
                  </a:cubicBezTo>
                  <a:cubicBezTo>
                    <a:pt x="670" y="387"/>
                    <a:pt x="1002" y="474"/>
                    <a:pt x="1287" y="636"/>
                  </a:cubicBezTo>
                  <a:cubicBezTo>
                    <a:pt x="1195" y="176"/>
                    <a:pt x="928" y="1"/>
                    <a:pt x="657"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5" name="Google Shape;2182;p68"/>
            <p:cNvSpPr/>
            <p:nvPr/>
          </p:nvSpPr>
          <p:spPr>
            <a:xfrm>
              <a:off x="7536135" y="1782964"/>
              <a:ext cx="24134" cy="24358"/>
            </a:xfrm>
            <a:custGeom>
              <a:avLst/>
              <a:ahLst/>
              <a:rect l="l" t="t" r="r" b="b"/>
              <a:pathLst>
                <a:path w="753" h="760" extrusionOk="0">
                  <a:moveTo>
                    <a:pt x="328" y="1"/>
                  </a:moveTo>
                  <a:cubicBezTo>
                    <a:pt x="292" y="1"/>
                    <a:pt x="259" y="16"/>
                    <a:pt x="234" y="41"/>
                  </a:cubicBezTo>
                  <a:cubicBezTo>
                    <a:pt x="184" y="58"/>
                    <a:pt x="134" y="74"/>
                    <a:pt x="101" y="124"/>
                  </a:cubicBezTo>
                  <a:cubicBezTo>
                    <a:pt x="67" y="158"/>
                    <a:pt x="50" y="191"/>
                    <a:pt x="34" y="241"/>
                  </a:cubicBezTo>
                  <a:cubicBezTo>
                    <a:pt x="17" y="292"/>
                    <a:pt x="0" y="342"/>
                    <a:pt x="0" y="392"/>
                  </a:cubicBezTo>
                  <a:cubicBezTo>
                    <a:pt x="0" y="409"/>
                    <a:pt x="17" y="442"/>
                    <a:pt x="17" y="475"/>
                  </a:cubicBezTo>
                  <a:cubicBezTo>
                    <a:pt x="34" y="542"/>
                    <a:pt x="67" y="609"/>
                    <a:pt x="117" y="642"/>
                  </a:cubicBezTo>
                  <a:lnTo>
                    <a:pt x="201" y="709"/>
                  </a:lnTo>
                  <a:cubicBezTo>
                    <a:pt x="251" y="743"/>
                    <a:pt x="318" y="759"/>
                    <a:pt x="385" y="759"/>
                  </a:cubicBezTo>
                  <a:cubicBezTo>
                    <a:pt x="485" y="743"/>
                    <a:pt x="585" y="709"/>
                    <a:pt x="652" y="642"/>
                  </a:cubicBezTo>
                  <a:cubicBezTo>
                    <a:pt x="685" y="609"/>
                    <a:pt x="719" y="559"/>
                    <a:pt x="735" y="509"/>
                  </a:cubicBezTo>
                  <a:cubicBezTo>
                    <a:pt x="752" y="459"/>
                    <a:pt x="752" y="425"/>
                    <a:pt x="752" y="375"/>
                  </a:cubicBezTo>
                  <a:lnTo>
                    <a:pt x="735" y="275"/>
                  </a:lnTo>
                  <a:cubicBezTo>
                    <a:pt x="719" y="208"/>
                    <a:pt x="685" y="158"/>
                    <a:pt x="635" y="108"/>
                  </a:cubicBezTo>
                  <a:cubicBezTo>
                    <a:pt x="619" y="91"/>
                    <a:pt x="585" y="58"/>
                    <a:pt x="552" y="41"/>
                  </a:cubicBezTo>
                  <a:cubicBezTo>
                    <a:pt x="515" y="16"/>
                    <a:pt x="469" y="1"/>
                    <a:pt x="421" y="1"/>
                  </a:cubicBezTo>
                  <a:cubicBezTo>
                    <a:pt x="404" y="1"/>
                    <a:pt x="386" y="3"/>
                    <a:pt x="368" y="7"/>
                  </a:cubicBezTo>
                  <a:cubicBezTo>
                    <a:pt x="354" y="3"/>
                    <a:pt x="341" y="1"/>
                    <a:pt x="32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6" name="Google Shape;2183;p68"/>
            <p:cNvSpPr/>
            <p:nvPr/>
          </p:nvSpPr>
          <p:spPr>
            <a:xfrm>
              <a:off x="7486875" y="1835654"/>
              <a:ext cx="171916" cy="107912"/>
            </a:xfrm>
            <a:custGeom>
              <a:avLst/>
              <a:ahLst/>
              <a:rect l="l" t="t" r="r" b="b"/>
              <a:pathLst>
                <a:path w="5364" h="3367" extrusionOk="0">
                  <a:moveTo>
                    <a:pt x="0" y="1"/>
                  </a:moveTo>
                  <a:cubicBezTo>
                    <a:pt x="0" y="1"/>
                    <a:pt x="318" y="2691"/>
                    <a:pt x="936" y="3109"/>
                  </a:cubicBezTo>
                  <a:cubicBezTo>
                    <a:pt x="1219" y="3295"/>
                    <a:pt x="1613" y="3367"/>
                    <a:pt x="2045" y="3367"/>
                  </a:cubicBezTo>
                  <a:cubicBezTo>
                    <a:pt x="3244" y="3367"/>
                    <a:pt x="4738" y="2812"/>
                    <a:pt x="4996" y="2591"/>
                  </a:cubicBezTo>
                  <a:cubicBezTo>
                    <a:pt x="5364" y="2290"/>
                    <a:pt x="5313" y="870"/>
                    <a:pt x="5146" y="502"/>
                  </a:cubicBezTo>
                  <a:cubicBezTo>
                    <a:pt x="4996" y="151"/>
                    <a:pt x="1" y="1"/>
                    <a:pt x="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7" name="Google Shape;2184;p68"/>
            <p:cNvSpPr/>
            <p:nvPr/>
          </p:nvSpPr>
          <p:spPr>
            <a:xfrm>
              <a:off x="7502387" y="1705499"/>
              <a:ext cx="205665" cy="85221"/>
            </a:xfrm>
            <a:custGeom>
              <a:avLst/>
              <a:ahLst/>
              <a:rect l="l" t="t" r="r" b="b"/>
              <a:pathLst>
                <a:path w="6417" h="2659" extrusionOk="0">
                  <a:moveTo>
                    <a:pt x="2488" y="1"/>
                  </a:moveTo>
                  <a:cubicBezTo>
                    <a:pt x="1462" y="1"/>
                    <a:pt x="823" y="243"/>
                    <a:pt x="435" y="470"/>
                  </a:cubicBezTo>
                  <a:cubicBezTo>
                    <a:pt x="101" y="670"/>
                    <a:pt x="1" y="1088"/>
                    <a:pt x="218" y="1422"/>
                  </a:cubicBezTo>
                  <a:cubicBezTo>
                    <a:pt x="218" y="1422"/>
                    <a:pt x="664" y="752"/>
                    <a:pt x="1931" y="752"/>
                  </a:cubicBezTo>
                  <a:cubicBezTo>
                    <a:pt x="1961" y="752"/>
                    <a:pt x="1991" y="753"/>
                    <a:pt x="2022" y="754"/>
                  </a:cubicBezTo>
                  <a:cubicBezTo>
                    <a:pt x="3359" y="787"/>
                    <a:pt x="4846" y="1422"/>
                    <a:pt x="6099" y="2658"/>
                  </a:cubicBezTo>
                  <a:cubicBezTo>
                    <a:pt x="6250" y="2424"/>
                    <a:pt x="6367" y="2157"/>
                    <a:pt x="6417" y="1873"/>
                  </a:cubicBezTo>
                  <a:cubicBezTo>
                    <a:pt x="6417" y="1873"/>
                    <a:pt x="4746" y="52"/>
                    <a:pt x="2590" y="2"/>
                  </a:cubicBezTo>
                  <a:cubicBezTo>
                    <a:pt x="2556" y="1"/>
                    <a:pt x="2522" y="1"/>
                    <a:pt x="2488" y="1"/>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8" name="Google Shape;2185;p68"/>
            <p:cNvSpPr/>
            <p:nvPr/>
          </p:nvSpPr>
          <p:spPr>
            <a:xfrm>
              <a:off x="6637005" y="2859011"/>
              <a:ext cx="462706" cy="1007332"/>
            </a:xfrm>
            <a:custGeom>
              <a:avLst/>
              <a:ahLst/>
              <a:rect l="l" t="t" r="r" b="b"/>
              <a:pathLst>
                <a:path w="14437" h="31430" extrusionOk="0">
                  <a:moveTo>
                    <a:pt x="2774" y="1"/>
                  </a:moveTo>
                  <a:cubicBezTo>
                    <a:pt x="1237" y="1"/>
                    <a:pt x="1" y="1237"/>
                    <a:pt x="1" y="2758"/>
                  </a:cubicBezTo>
                  <a:lnTo>
                    <a:pt x="1" y="31430"/>
                  </a:lnTo>
                  <a:lnTo>
                    <a:pt x="1839" y="31430"/>
                  </a:lnTo>
                  <a:lnTo>
                    <a:pt x="1839" y="2340"/>
                  </a:lnTo>
                  <a:cubicBezTo>
                    <a:pt x="1839" y="2056"/>
                    <a:pt x="2056" y="1822"/>
                    <a:pt x="2340" y="1822"/>
                  </a:cubicBezTo>
                  <a:lnTo>
                    <a:pt x="13234" y="1822"/>
                  </a:lnTo>
                  <a:cubicBezTo>
                    <a:pt x="14437" y="1805"/>
                    <a:pt x="14437" y="18"/>
                    <a:pt x="1323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9" name="Google Shape;2186;p68"/>
            <p:cNvSpPr/>
            <p:nvPr/>
          </p:nvSpPr>
          <p:spPr>
            <a:xfrm>
              <a:off x="7131825" y="2859011"/>
              <a:ext cx="462706" cy="1007332"/>
            </a:xfrm>
            <a:custGeom>
              <a:avLst/>
              <a:ahLst/>
              <a:rect l="l" t="t" r="r" b="b"/>
              <a:pathLst>
                <a:path w="14437" h="31430" extrusionOk="0">
                  <a:moveTo>
                    <a:pt x="2774" y="1"/>
                  </a:moveTo>
                  <a:cubicBezTo>
                    <a:pt x="1237" y="1"/>
                    <a:pt x="0" y="1237"/>
                    <a:pt x="0" y="2758"/>
                  </a:cubicBezTo>
                  <a:lnTo>
                    <a:pt x="0" y="31430"/>
                  </a:lnTo>
                  <a:lnTo>
                    <a:pt x="1838" y="31430"/>
                  </a:lnTo>
                  <a:lnTo>
                    <a:pt x="1838" y="2340"/>
                  </a:lnTo>
                  <a:cubicBezTo>
                    <a:pt x="1838" y="2056"/>
                    <a:pt x="2055" y="1822"/>
                    <a:pt x="2340" y="1822"/>
                  </a:cubicBezTo>
                  <a:lnTo>
                    <a:pt x="13234" y="1822"/>
                  </a:lnTo>
                  <a:cubicBezTo>
                    <a:pt x="14437" y="1805"/>
                    <a:pt x="14437" y="18"/>
                    <a:pt x="1323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0" name="Google Shape;2187;p68"/>
            <p:cNvSpPr/>
            <p:nvPr/>
          </p:nvSpPr>
          <p:spPr>
            <a:xfrm>
              <a:off x="6446371" y="3026632"/>
              <a:ext cx="698882" cy="762598"/>
            </a:xfrm>
            <a:custGeom>
              <a:avLst/>
              <a:ahLst/>
              <a:rect l="l" t="t" r="r" b="b"/>
              <a:pathLst>
                <a:path w="21806" h="23794" extrusionOk="0">
                  <a:moveTo>
                    <a:pt x="20218" y="1"/>
                  </a:moveTo>
                  <a:lnTo>
                    <a:pt x="17193" y="17"/>
                  </a:lnTo>
                  <a:lnTo>
                    <a:pt x="3242" y="101"/>
                  </a:lnTo>
                  <a:cubicBezTo>
                    <a:pt x="1437" y="118"/>
                    <a:pt x="0" y="1588"/>
                    <a:pt x="17" y="3376"/>
                  </a:cubicBezTo>
                  <a:lnTo>
                    <a:pt x="218" y="23794"/>
                  </a:lnTo>
                  <a:lnTo>
                    <a:pt x="21805" y="23660"/>
                  </a:lnTo>
                  <a:lnTo>
                    <a:pt x="21772" y="18280"/>
                  </a:lnTo>
                  <a:lnTo>
                    <a:pt x="21588" y="2707"/>
                  </a:lnTo>
                  <a:cubicBezTo>
                    <a:pt x="21571" y="418"/>
                    <a:pt x="20368" y="1"/>
                    <a:pt x="2021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1" name="Google Shape;2188;p68"/>
            <p:cNvSpPr/>
            <p:nvPr/>
          </p:nvSpPr>
          <p:spPr>
            <a:xfrm>
              <a:off x="5917290" y="3877015"/>
              <a:ext cx="67497" cy="551613"/>
            </a:xfrm>
            <a:custGeom>
              <a:avLst/>
              <a:ahLst/>
              <a:rect l="l" t="t" r="r" b="b"/>
              <a:pathLst>
                <a:path w="2106" h="17211" extrusionOk="0">
                  <a:moveTo>
                    <a:pt x="1053" y="1"/>
                  </a:moveTo>
                  <a:cubicBezTo>
                    <a:pt x="527" y="1"/>
                    <a:pt x="0" y="352"/>
                    <a:pt x="0" y="1053"/>
                  </a:cubicBezTo>
                  <a:lnTo>
                    <a:pt x="0" y="16158"/>
                  </a:lnTo>
                  <a:cubicBezTo>
                    <a:pt x="0" y="16743"/>
                    <a:pt x="468" y="17211"/>
                    <a:pt x="1053" y="17211"/>
                  </a:cubicBezTo>
                  <a:cubicBezTo>
                    <a:pt x="1638" y="17211"/>
                    <a:pt x="2106" y="16743"/>
                    <a:pt x="2106" y="16158"/>
                  </a:cubicBezTo>
                  <a:lnTo>
                    <a:pt x="2106" y="1053"/>
                  </a:lnTo>
                  <a:cubicBezTo>
                    <a:pt x="2106" y="352"/>
                    <a:pt x="1579" y="1"/>
                    <a:pt x="1053"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2" name="Google Shape;2189;p68"/>
            <p:cNvSpPr/>
            <p:nvPr/>
          </p:nvSpPr>
          <p:spPr>
            <a:xfrm>
              <a:off x="5620603" y="4264724"/>
              <a:ext cx="306366" cy="262489"/>
            </a:xfrm>
            <a:custGeom>
              <a:avLst/>
              <a:ahLst/>
              <a:rect l="l" t="t" r="r" b="b"/>
              <a:pathLst>
                <a:path w="9559" h="8190" extrusionOk="0">
                  <a:moveTo>
                    <a:pt x="4094" y="1"/>
                  </a:moveTo>
                  <a:cubicBezTo>
                    <a:pt x="1822" y="1"/>
                    <a:pt x="1" y="1822"/>
                    <a:pt x="1" y="4094"/>
                  </a:cubicBezTo>
                  <a:cubicBezTo>
                    <a:pt x="1" y="6559"/>
                    <a:pt x="2012" y="8190"/>
                    <a:pt x="4116" y="8190"/>
                  </a:cubicBezTo>
                  <a:cubicBezTo>
                    <a:pt x="5121" y="8190"/>
                    <a:pt x="6147" y="7817"/>
                    <a:pt x="6985" y="6985"/>
                  </a:cubicBezTo>
                  <a:cubicBezTo>
                    <a:pt x="9558" y="4395"/>
                    <a:pt x="7737" y="1"/>
                    <a:pt x="409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3" name="Google Shape;2190;p68"/>
            <p:cNvSpPr/>
            <p:nvPr/>
          </p:nvSpPr>
          <p:spPr>
            <a:xfrm>
              <a:off x="5695568" y="4339689"/>
              <a:ext cx="130700" cy="111919"/>
            </a:xfrm>
            <a:custGeom>
              <a:avLst/>
              <a:ahLst/>
              <a:rect l="l" t="t" r="r" b="b"/>
              <a:pathLst>
                <a:path w="4078" h="3492" extrusionOk="0">
                  <a:moveTo>
                    <a:pt x="1755" y="1"/>
                  </a:moveTo>
                  <a:cubicBezTo>
                    <a:pt x="786" y="1"/>
                    <a:pt x="1" y="786"/>
                    <a:pt x="1" y="1755"/>
                  </a:cubicBezTo>
                  <a:cubicBezTo>
                    <a:pt x="1" y="2795"/>
                    <a:pt x="865" y="3491"/>
                    <a:pt x="1760" y="3491"/>
                  </a:cubicBezTo>
                  <a:cubicBezTo>
                    <a:pt x="2188" y="3491"/>
                    <a:pt x="2624" y="3332"/>
                    <a:pt x="2975" y="2975"/>
                  </a:cubicBezTo>
                  <a:cubicBezTo>
                    <a:pt x="4078" y="1889"/>
                    <a:pt x="3293" y="1"/>
                    <a:pt x="1755"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4" name="Google Shape;2191;p68"/>
            <p:cNvSpPr/>
            <p:nvPr/>
          </p:nvSpPr>
          <p:spPr>
            <a:xfrm>
              <a:off x="5706305" y="4360585"/>
              <a:ext cx="278482" cy="67497"/>
            </a:xfrm>
            <a:custGeom>
              <a:avLst/>
              <a:ahLst/>
              <a:rect l="l" t="t" r="r" b="b"/>
              <a:pathLst>
                <a:path w="8689" h="2106" extrusionOk="0">
                  <a:moveTo>
                    <a:pt x="1420" y="1"/>
                  </a:moveTo>
                  <a:cubicBezTo>
                    <a:pt x="0" y="1"/>
                    <a:pt x="0" y="2106"/>
                    <a:pt x="1420" y="2106"/>
                  </a:cubicBezTo>
                  <a:lnTo>
                    <a:pt x="7636" y="2106"/>
                  </a:lnTo>
                  <a:cubicBezTo>
                    <a:pt x="8221" y="2106"/>
                    <a:pt x="8689" y="1638"/>
                    <a:pt x="8689" y="1053"/>
                  </a:cubicBezTo>
                  <a:cubicBezTo>
                    <a:pt x="8689" y="468"/>
                    <a:pt x="8221" y="1"/>
                    <a:pt x="7636"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5" name="Google Shape;2192;p68"/>
            <p:cNvSpPr/>
            <p:nvPr/>
          </p:nvSpPr>
          <p:spPr>
            <a:xfrm>
              <a:off x="6315703" y="3877015"/>
              <a:ext cx="67497" cy="551613"/>
            </a:xfrm>
            <a:custGeom>
              <a:avLst/>
              <a:ahLst/>
              <a:rect l="l" t="t" r="r" b="b"/>
              <a:pathLst>
                <a:path w="2106" h="17211" extrusionOk="0">
                  <a:moveTo>
                    <a:pt x="1053" y="1"/>
                  </a:moveTo>
                  <a:cubicBezTo>
                    <a:pt x="527" y="1"/>
                    <a:pt x="0" y="352"/>
                    <a:pt x="0" y="1053"/>
                  </a:cubicBezTo>
                  <a:lnTo>
                    <a:pt x="0" y="16158"/>
                  </a:lnTo>
                  <a:cubicBezTo>
                    <a:pt x="0" y="16743"/>
                    <a:pt x="468" y="17211"/>
                    <a:pt x="1053" y="17211"/>
                  </a:cubicBezTo>
                  <a:cubicBezTo>
                    <a:pt x="1638" y="17211"/>
                    <a:pt x="2106" y="16743"/>
                    <a:pt x="2106" y="16158"/>
                  </a:cubicBezTo>
                  <a:lnTo>
                    <a:pt x="2106" y="1053"/>
                  </a:lnTo>
                  <a:cubicBezTo>
                    <a:pt x="2106" y="352"/>
                    <a:pt x="1579" y="1"/>
                    <a:pt x="1053"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6" name="Google Shape;2193;p68"/>
            <p:cNvSpPr/>
            <p:nvPr/>
          </p:nvSpPr>
          <p:spPr>
            <a:xfrm>
              <a:off x="6019017" y="4264724"/>
              <a:ext cx="306366" cy="262489"/>
            </a:xfrm>
            <a:custGeom>
              <a:avLst/>
              <a:ahLst/>
              <a:rect l="l" t="t" r="r" b="b"/>
              <a:pathLst>
                <a:path w="9559" h="8190" extrusionOk="0">
                  <a:moveTo>
                    <a:pt x="4095" y="1"/>
                  </a:moveTo>
                  <a:cubicBezTo>
                    <a:pt x="1839" y="1"/>
                    <a:pt x="1" y="1822"/>
                    <a:pt x="1" y="4094"/>
                  </a:cubicBezTo>
                  <a:cubicBezTo>
                    <a:pt x="1" y="6559"/>
                    <a:pt x="2020" y="8190"/>
                    <a:pt x="4123" y="8190"/>
                  </a:cubicBezTo>
                  <a:cubicBezTo>
                    <a:pt x="5129" y="8190"/>
                    <a:pt x="6153" y="7817"/>
                    <a:pt x="6985" y="6985"/>
                  </a:cubicBezTo>
                  <a:cubicBezTo>
                    <a:pt x="9558" y="4395"/>
                    <a:pt x="7737" y="1"/>
                    <a:pt x="409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7" name="Google Shape;2194;p68"/>
            <p:cNvSpPr/>
            <p:nvPr/>
          </p:nvSpPr>
          <p:spPr>
            <a:xfrm>
              <a:off x="6094526" y="4339689"/>
              <a:ext cx="130155" cy="111919"/>
            </a:xfrm>
            <a:custGeom>
              <a:avLst/>
              <a:ahLst/>
              <a:rect l="l" t="t" r="r" b="b"/>
              <a:pathLst>
                <a:path w="4061" h="3492" extrusionOk="0">
                  <a:moveTo>
                    <a:pt x="1739" y="1"/>
                  </a:moveTo>
                  <a:cubicBezTo>
                    <a:pt x="769" y="1"/>
                    <a:pt x="1" y="786"/>
                    <a:pt x="1" y="1755"/>
                  </a:cubicBezTo>
                  <a:cubicBezTo>
                    <a:pt x="1" y="2795"/>
                    <a:pt x="857" y="3491"/>
                    <a:pt x="1747" y="3491"/>
                  </a:cubicBezTo>
                  <a:cubicBezTo>
                    <a:pt x="2173" y="3491"/>
                    <a:pt x="2607" y="3332"/>
                    <a:pt x="2958" y="2975"/>
                  </a:cubicBezTo>
                  <a:cubicBezTo>
                    <a:pt x="4061" y="1889"/>
                    <a:pt x="3292" y="1"/>
                    <a:pt x="1739"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8" name="Google Shape;2195;p68"/>
            <p:cNvSpPr/>
            <p:nvPr/>
          </p:nvSpPr>
          <p:spPr>
            <a:xfrm>
              <a:off x="6105231" y="4360585"/>
              <a:ext cx="277970" cy="67497"/>
            </a:xfrm>
            <a:custGeom>
              <a:avLst/>
              <a:ahLst/>
              <a:rect l="l" t="t" r="r" b="b"/>
              <a:pathLst>
                <a:path w="8673" h="2106" extrusionOk="0">
                  <a:moveTo>
                    <a:pt x="1405" y="1"/>
                  </a:moveTo>
                  <a:cubicBezTo>
                    <a:pt x="1" y="1"/>
                    <a:pt x="1" y="2106"/>
                    <a:pt x="1405" y="2106"/>
                  </a:cubicBezTo>
                  <a:lnTo>
                    <a:pt x="7620" y="2106"/>
                  </a:lnTo>
                  <a:cubicBezTo>
                    <a:pt x="8205" y="2106"/>
                    <a:pt x="8673" y="1638"/>
                    <a:pt x="8673" y="1053"/>
                  </a:cubicBezTo>
                  <a:cubicBezTo>
                    <a:pt x="8673" y="468"/>
                    <a:pt x="8205" y="1"/>
                    <a:pt x="762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9" name="Google Shape;2196;p68"/>
            <p:cNvSpPr/>
            <p:nvPr/>
          </p:nvSpPr>
          <p:spPr>
            <a:xfrm>
              <a:off x="5816621" y="3853458"/>
              <a:ext cx="1401450" cy="136052"/>
            </a:xfrm>
            <a:custGeom>
              <a:avLst/>
              <a:ahLst/>
              <a:rect l="l" t="t" r="r" b="b"/>
              <a:pathLst>
                <a:path w="43727" h="4245" extrusionOk="0">
                  <a:moveTo>
                    <a:pt x="1370" y="1"/>
                  </a:moveTo>
                  <a:cubicBezTo>
                    <a:pt x="551" y="1"/>
                    <a:pt x="0" y="819"/>
                    <a:pt x="301" y="1588"/>
                  </a:cubicBezTo>
                  <a:cubicBezTo>
                    <a:pt x="952" y="3192"/>
                    <a:pt x="2506" y="4245"/>
                    <a:pt x="4244" y="4245"/>
                  </a:cubicBezTo>
                  <a:lnTo>
                    <a:pt x="39482" y="4245"/>
                  </a:lnTo>
                  <a:cubicBezTo>
                    <a:pt x="41220" y="4245"/>
                    <a:pt x="42774" y="3192"/>
                    <a:pt x="43426" y="1588"/>
                  </a:cubicBezTo>
                  <a:cubicBezTo>
                    <a:pt x="43726" y="819"/>
                    <a:pt x="43175" y="1"/>
                    <a:pt x="42356"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0" name="Google Shape;2197;p68"/>
            <p:cNvSpPr/>
            <p:nvPr/>
          </p:nvSpPr>
          <p:spPr>
            <a:xfrm>
              <a:off x="7094326" y="3026632"/>
              <a:ext cx="98041" cy="768238"/>
            </a:xfrm>
            <a:custGeom>
              <a:avLst/>
              <a:ahLst/>
              <a:rect l="l" t="t" r="r" b="b"/>
              <a:pathLst>
                <a:path w="3059" h="23970" extrusionOk="0">
                  <a:moveTo>
                    <a:pt x="1" y="1"/>
                  </a:moveTo>
                  <a:lnTo>
                    <a:pt x="218" y="22557"/>
                  </a:lnTo>
                  <a:cubicBezTo>
                    <a:pt x="226" y="23583"/>
                    <a:pt x="892" y="23970"/>
                    <a:pt x="1572" y="23970"/>
                  </a:cubicBezTo>
                  <a:cubicBezTo>
                    <a:pt x="2287" y="23970"/>
                    <a:pt x="3017" y="23541"/>
                    <a:pt x="3008" y="22975"/>
                  </a:cubicBezTo>
                  <a:cubicBezTo>
                    <a:pt x="3008" y="21855"/>
                    <a:pt x="3058" y="3810"/>
                    <a:pt x="2791" y="2022"/>
                  </a:cubicBezTo>
                  <a:cubicBezTo>
                    <a:pt x="2557" y="418"/>
                    <a:pt x="1204" y="51"/>
                    <a:pt x="1"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1" name="Google Shape;2198;p68"/>
            <p:cNvSpPr/>
            <p:nvPr/>
          </p:nvSpPr>
          <p:spPr>
            <a:xfrm>
              <a:off x="6916000" y="2866735"/>
              <a:ext cx="143552" cy="99515"/>
            </a:xfrm>
            <a:custGeom>
              <a:avLst/>
              <a:ahLst/>
              <a:rect l="l" t="t" r="r" b="b"/>
              <a:pathLst>
                <a:path w="4479" h="3105" extrusionOk="0">
                  <a:moveTo>
                    <a:pt x="1418" y="0"/>
                  </a:moveTo>
                  <a:cubicBezTo>
                    <a:pt x="1297" y="0"/>
                    <a:pt x="1176" y="38"/>
                    <a:pt x="1070" y="111"/>
                  </a:cubicBezTo>
                  <a:cubicBezTo>
                    <a:pt x="903" y="261"/>
                    <a:pt x="1" y="2534"/>
                    <a:pt x="51" y="2584"/>
                  </a:cubicBezTo>
                  <a:cubicBezTo>
                    <a:pt x="167" y="2731"/>
                    <a:pt x="427" y="2770"/>
                    <a:pt x="672" y="2770"/>
                  </a:cubicBezTo>
                  <a:cubicBezTo>
                    <a:pt x="956" y="2770"/>
                    <a:pt x="1220" y="2717"/>
                    <a:pt x="1220" y="2717"/>
                  </a:cubicBezTo>
                  <a:cubicBezTo>
                    <a:pt x="1220" y="2717"/>
                    <a:pt x="1638" y="2985"/>
                    <a:pt x="1839" y="3085"/>
                  </a:cubicBezTo>
                  <a:cubicBezTo>
                    <a:pt x="1866" y="3099"/>
                    <a:pt x="1895" y="3104"/>
                    <a:pt x="1924" y="3104"/>
                  </a:cubicBezTo>
                  <a:cubicBezTo>
                    <a:pt x="2111" y="3104"/>
                    <a:pt x="2323" y="2868"/>
                    <a:pt x="2323" y="2868"/>
                  </a:cubicBezTo>
                  <a:cubicBezTo>
                    <a:pt x="2540" y="2935"/>
                    <a:pt x="2741" y="2985"/>
                    <a:pt x="2958" y="3001"/>
                  </a:cubicBezTo>
                  <a:cubicBezTo>
                    <a:pt x="3075" y="2985"/>
                    <a:pt x="3242" y="2650"/>
                    <a:pt x="3242" y="2650"/>
                  </a:cubicBezTo>
                  <a:lnTo>
                    <a:pt x="3526" y="2701"/>
                  </a:lnTo>
                  <a:lnTo>
                    <a:pt x="3977" y="2784"/>
                  </a:lnTo>
                  <a:cubicBezTo>
                    <a:pt x="4094" y="2584"/>
                    <a:pt x="4195" y="2366"/>
                    <a:pt x="4261" y="2149"/>
                  </a:cubicBezTo>
                  <a:cubicBezTo>
                    <a:pt x="4312" y="1915"/>
                    <a:pt x="4479" y="846"/>
                    <a:pt x="4362" y="662"/>
                  </a:cubicBezTo>
                  <a:cubicBezTo>
                    <a:pt x="4289" y="589"/>
                    <a:pt x="4178" y="542"/>
                    <a:pt x="4074" y="542"/>
                  </a:cubicBezTo>
                  <a:cubicBezTo>
                    <a:pt x="4058" y="542"/>
                    <a:pt x="4043" y="543"/>
                    <a:pt x="4028" y="545"/>
                  </a:cubicBezTo>
                  <a:cubicBezTo>
                    <a:pt x="4007" y="542"/>
                    <a:pt x="3986" y="541"/>
                    <a:pt x="3964" y="541"/>
                  </a:cubicBezTo>
                  <a:cubicBezTo>
                    <a:pt x="3864" y="541"/>
                    <a:pt x="3756" y="571"/>
                    <a:pt x="3660" y="612"/>
                  </a:cubicBezTo>
                  <a:cubicBezTo>
                    <a:pt x="3593" y="696"/>
                    <a:pt x="3576" y="1331"/>
                    <a:pt x="3576" y="1397"/>
                  </a:cubicBezTo>
                  <a:cubicBezTo>
                    <a:pt x="3576" y="1397"/>
                    <a:pt x="3476" y="1197"/>
                    <a:pt x="3393" y="1046"/>
                  </a:cubicBezTo>
                  <a:cubicBezTo>
                    <a:pt x="3292" y="913"/>
                    <a:pt x="3142" y="829"/>
                    <a:pt x="2975" y="829"/>
                  </a:cubicBezTo>
                  <a:cubicBezTo>
                    <a:pt x="2908" y="813"/>
                    <a:pt x="2841" y="796"/>
                    <a:pt x="2774" y="796"/>
                  </a:cubicBezTo>
                  <a:cubicBezTo>
                    <a:pt x="2708" y="645"/>
                    <a:pt x="1872" y="645"/>
                    <a:pt x="1872" y="645"/>
                  </a:cubicBezTo>
                  <a:cubicBezTo>
                    <a:pt x="1889" y="495"/>
                    <a:pt x="1872" y="345"/>
                    <a:pt x="1822" y="194"/>
                  </a:cubicBezTo>
                  <a:cubicBezTo>
                    <a:pt x="1805" y="178"/>
                    <a:pt x="1789" y="144"/>
                    <a:pt x="1772" y="128"/>
                  </a:cubicBezTo>
                  <a:cubicBezTo>
                    <a:pt x="1669" y="42"/>
                    <a:pt x="1544" y="0"/>
                    <a:pt x="1418"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2" name="Google Shape;2199;p68"/>
            <p:cNvSpPr/>
            <p:nvPr/>
          </p:nvSpPr>
          <p:spPr>
            <a:xfrm>
              <a:off x="6958306" y="2872952"/>
              <a:ext cx="18236" cy="59998"/>
            </a:xfrm>
            <a:custGeom>
              <a:avLst/>
              <a:ahLst/>
              <a:rect l="l" t="t" r="r" b="b"/>
              <a:pathLst>
                <a:path w="569" h="1872" extrusionOk="0">
                  <a:moveTo>
                    <a:pt x="502" y="0"/>
                  </a:moveTo>
                  <a:cubicBezTo>
                    <a:pt x="435" y="201"/>
                    <a:pt x="268" y="451"/>
                    <a:pt x="168" y="802"/>
                  </a:cubicBezTo>
                  <a:cubicBezTo>
                    <a:pt x="34" y="1153"/>
                    <a:pt x="1" y="1521"/>
                    <a:pt x="68" y="1872"/>
                  </a:cubicBezTo>
                  <a:lnTo>
                    <a:pt x="552" y="451"/>
                  </a:lnTo>
                  <a:cubicBezTo>
                    <a:pt x="569" y="301"/>
                    <a:pt x="552" y="151"/>
                    <a:pt x="502"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3" name="Google Shape;2200;p68"/>
            <p:cNvSpPr/>
            <p:nvPr/>
          </p:nvSpPr>
          <p:spPr>
            <a:xfrm>
              <a:off x="6993657" y="2892214"/>
              <a:ext cx="21986" cy="49325"/>
            </a:xfrm>
            <a:custGeom>
              <a:avLst/>
              <a:ahLst/>
              <a:rect l="l" t="t" r="r" b="b"/>
              <a:pathLst>
                <a:path w="686" h="1539" extrusionOk="0">
                  <a:moveTo>
                    <a:pt x="351" y="1"/>
                  </a:moveTo>
                  <a:cubicBezTo>
                    <a:pt x="351" y="1"/>
                    <a:pt x="151" y="1003"/>
                    <a:pt x="1" y="1538"/>
                  </a:cubicBezTo>
                  <a:cubicBezTo>
                    <a:pt x="335" y="1087"/>
                    <a:pt x="686" y="853"/>
                    <a:pt x="552" y="34"/>
                  </a:cubicBezTo>
                  <a:cubicBezTo>
                    <a:pt x="485" y="18"/>
                    <a:pt x="418" y="1"/>
                    <a:pt x="351"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4" name="Google Shape;2201;p68"/>
            <p:cNvSpPr/>
            <p:nvPr/>
          </p:nvSpPr>
          <p:spPr>
            <a:xfrm>
              <a:off x="7019906" y="2886317"/>
              <a:ext cx="23012" cy="66985"/>
            </a:xfrm>
            <a:custGeom>
              <a:avLst/>
              <a:ahLst/>
              <a:rect l="l" t="t" r="r" b="b"/>
              <a:pathLst>
                <a:path w="718" h="2090" extrusionOk="0">
                  <a:moveTo>
                    <a:pt x="420" y="0"/>
                  </a:moveTo>
                  <a:cubicBezTo>
                    <a:pt x="419" y="0"/>
                    <a:pt x="419" y="1"/>
                    <a:pt x="418" y="1"/>
                  </a:cubicBezTo>
                  <a:cubicBezTo>
                    <a:pt x="351" y="85"/>
                    <a:pt x="334" y="720"/>
                    <a:pt x="334" y="770"/>
                  </a:cubicBezTo>
                  <a:lnTo>
                    <a:pt x="334" y="786"/>
                  </a:lnTo>
                  <a:cubicBezTo>
                    <a:pt x="368" y="937"/>
                    <a:pt x="385" y="1087"/>
                    <a:pt x="385" y="1254"/>
                  </a:cubicBezTo>
                  <a:cubicBezTo>
                    <a:pt x="368" y="1505"/>
                    <a:pt x="0" y="2039"/>
                    <a:pt x="0" y="2039"/>
                  </a:cubicBezTo>
                  <a:lnTo>
                    <a:pt x="284" y="2090"/>
                  </a:lnTo>
                  <a:cubicBezTo>
                    <a:pt x="435" y="1889"/>
                    <a:pt x="552" y="1689"/>
                    <a:pt x="652" y="1471"/>
                  </a:cubicBezTo>
                  <a:cubicBezTo>
                    <a:pt x="718" y="1339"/>
                    <a:pt x="474" y="0"/>
                    <a:pt x="420"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5" name="Google Shape;2202;p68"/>
            <p:cNvSpPr/>
            <p:nvPr/>
          </p:nvSpPr>
          <p:spPr>
            <a:xfrm>
              <a:off x="7450979" y="2445085"/>
              <a:ext cx="615328" cy="490557"/>
            </a:xfrm>
            <a:custGeom>
              <a:avLst/>
              <a:ahLst/>
              <a:rect l="l" t="t" r="r" b="b"/>
              <a:pathLst>
                <a:path w="19199" h="15306" extrusionOk="0">
                  <a:moveTo>
                    <a:pt x="12916" y="0"/>
                  </a:moveTo>
                  <a:lnTo>
                    <a:pt x="12365" y="6283"/>
                  </a:lnTo>
                  <a:cubicBezTo>
                    <a:pt x="12365" y="6283"/>
                    <a:pt x="6517" y="10226"/>
                    <a:pt x="4646" y="11345"/>
                  </a:cubicBezTo>
                  <a:cubicBezTo>
                    <a:pt x="4423" y="11470"/>
                    <a:pt x="4190" y="11538"/>
                    <a:pt x="3945" y="11538"/>
                  </a:cubicBezTo>
                  <a:cubicBezTo>
                    <a:pt x="3895" y="11538"/>
                    <a:pt x="3844" y="11535"/>
                    <a:pt x="3793" y="11529"/>
                  </a:cubicBezTo>
                  <a:cubicBezTo>
                    <a:pt x="3175" y="11503"/>
                    <a:pt x="2669" y="11439"/>
                    <a:pt x="2257" y="11439"/>
                  </a:cubicBezTo>
                  <a:cubicBezTo>
                    <a:pt x="1891" y="11439"/>
                    <a:pt x="1599" y="11490"/>
                    <a:pt x="1371" y="11663"/>
                  </a:cubicBezTo>
                  <a:cubicBezTo>
                    <a:pt x="986" y="11980"/>
                    <a:pt x="652" y="12381"/>
                    <a:pt x="385" y="12799"/>
                  </a:cubicBezTo>
                  <a:cubicBezTo>
                    <a:pt x="1" y="13317"/>
                    <a:pt x="67" y="13952"/>
                    <a:pt x="17" y="14553"/>
                  </a:cubicBezTo>
                  <a:cubicBezTo>
                    <a:pt x="1" y="14804"/>
                    <a:pt x="17" y="15238"/>
                    <a:pt x="352" y="15238"/>
                  </a:cubicBezTo>
                  <a:cubicBezTo>
                    <a:pt x="385" y="15238"/>
                    <a:pt x="402" y="15222"/>
                    <a:pt x="435" y="15222"/>
                  </a:cubicBezTo>
                  <a:cubicBezTo>
                    <a:pt x="636" y="15155"/>
                    <a:pt x="719" y="14837"/>
                    <a:pt x="786" y="14654"/>
                  </a:cubicBezTo>
                  <a:cubicBezTo>
                    <a:pt x="903" y="14888"/>
                    <a:pt x="1103" y="15222"/>
                    <a:pt x="1371" y="15289"/>
                  </a:cubicBezTo>
                  <a:cubicBezTo>
                    <a:pt x="1438" y="15305"/>
                    <a:pt x="1504" y="15305"/>
                    <a:pt x="1555" y="15305"/>
                  </a:cubicBezTo>
                  <a:cubicBezTo>
                    <a:pt x="1671" y="15289"/>
                    <a:pt x="1788" y="15238"/>
                    <a:pt x="1855" y="15172"/>
                  </a:cubicBezTo>
                  <a:cubicBezTo>
                    <a:pt x="1956" y="15205"/>
                    <a:pt x="2056" y="15238"/>
                    <a:pt x="2139" y="15272"/>
                  </a:cubicBezTo>
                  <a:lnTo>
                    <a:pt x="2290" y="15272"/>
                  </a:lnTo>
                  <a:cubicBezTo>
                    <a:pt x="2457" y="15238"/>
                    <a:pt x="2473" y="15038"/>
                    <a:pt x="2473" y="15021"/>
                  </a:cubicBezTo>
                  <a:cubicBezTo>
                    <a:pt x="2624" y="15038"/>
                    <a:pt x="2758" y="15038"/>
                    <a:pt x="2908" y="15038"/>
                  </a:cubicBezTo>
                  <a:cubicBezTo>
                    <a:pt x="3025" y="15038"/>
                    <a:pt x="3159" y="15004"/>
                    <a:pt x="3259" y="14938"/>
                  </a:cubicBezTo>
                  <a:cubicBezTo>
                    <a:pt x="3409" y="14804"/>
                    <a:pt x="3877" y="14002"/>
                    <a:pt x="3827" y="13785"/>
                  </a:cubicBezTo>
                  <a:lnTo>
                    <a:pt x="3827" y="13785"/>
                  </a:lnTo>
                  <a:cubicBezTo>
                    <a:pt x="3827" y="13785"/>
                    <a:pt x="4147" y="13896"/>
                    <a:pt x="4864" y="13896"/>
                  </a:cubicBezTo>
                  <a:cubicBezTo>
                    <a:pt x="6557" y="13896"/>
                    <a:pt x="10464" y="13278"/>
                    <a:pt x="17611" y="9123"/>
                  </a:cubicBezTo>
                  <a:cubicBezTo>
                    <a:pt x="19199" y="8588"/>
                    <a:pt x="18530" y="284"/>
                    <a:pt x="18530" y="284"/>
                  </a:cubicBezTo>
                  <a:lnTo>
                    <a:pt x="12916"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6" name="Google Shape;2203;p68"/>
            <p:cNvSpPr/>
            <p:nvPr/>
          </p:nvSpPr>
          <p:spPr>
            <a:xfrm>
              <a:off x="7483670" y="2876702"/>
              <a:ext cx="27307" cy="57145"/>
            </a:xfrm>
            <a:custGeom>
              <a:avLst/>
              <a:ahLst/>
              <a:rect l="l" t="t" r="r" b="b"/>
              <a:pathLst>
                <a:path w="852" h="1783" extrusionOk="0">
                  <a:moveTo>
                    <a:pt x="317" y="0"/>
                  </a:moveTo>
                  <a:cubicBezTo>
                    <a:pt x="317" y="1"/>
                    <a:pt x="317" y="1"/>
                    <a:pt x="317" y="1"/>
                  </a:cubicBezTo>
                  <a:lnTo>
                    <a:pt x="317" y="1"/>
                  </a:lnTo>
                  <a:cubicBezTo>
                    <a:pt x="317" y="1"/>
                    <a:pt x="317" y="0"/>
                    <a:pt x="317" y="0"/>
                  </a:cubicBezTo>
                  <a:close/>
                  <a:moveTo>
                    <a:pt x="317" y="1"/>
                  </a:moveTo>
                  <a:lnTo>
                    <a:pt x="317" y="1"/>
                  </a:lnTo>
                  <a:cubicBezTo>
                    <a:pt x="311" y="29"/>
                    <a:pt x="0" y="622"/>
                    <a:pt x="50" y="969"/>
                  </a:cubicBezTo>
                  <a:cubicBezTo>
                    <a:pt x="117" y="1237"/>
                    <a:pt x="234" y="1471"/>
                    <a:pt x="401" y="1671"/>
                  </a:cubicBezTo>
                  <a:cubicBezTo>
                    <a:pt x="456" y="1745"/>
                    <a:pt x="541" y="1783"/>
                    <a:pt x="629" y="1783"/>
                  </a:cubicBezTo>
                  <a:cubicBezTo>
                    <a:pt x="701" y="1783"/>
                    <a:pt x="775" y="1757"/>
                    <a:pt x="835" y="1705"/>
                  </a:cubicBezTo>
                  <a:lnTo>
                    <a:pt x="852" y="1705"/>
                  </a:lnTo>
                  <a:cubicBezTo>
                    <a:pt x="618" y="1521"/>
                    <a:pt x="451" y="1304"/>
                    <a:pt x="351" y="1036"/>
                  </a:cubicBezTo>
                  <a:cubicBezTo>
                    <a:pt x="284" y="702"/>
                    <a:pt x="267" y="352"/>
                    <a:pt x="317"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7" name="Google Shape;2204;p68"/>
            <p:cNvSpPr/>
            <p:nvPr/>
          </p:nvSpPr>
          <p:spPr>
            <a:xfrm>
              <a:off x="7544148" y="2870805"/>
              <a:ext cx="31088" cy="56248"/>
            </a:xfrm>
            <a:custGeom>
              <a:avLst/>
              <a:ahLst/>
              <a:rect l="l" t="t" r="r" b="b"/>
              <a:pathLst>
                <a:path w="970" h="1755" extrusionOk="0">
                  <a:moveTo>
                    <a:pt x="636" y="1"/>
                  </a:moveTo>
                  <a:lnTo>
                    <a:pt x="385" y="335"/>
                  </a:lnTo>
                  <a:cubicBezTo>
                    <a:pt x="151" y="619"/>
                    <a:pt x="18" y="986"/>
                    <a:pt x="1" y="1354"/>
                  </a:cubicBezTo>
                  <a:cubicBezTo>
                    <a:pt x="1" y="1488"/>
                    <a:pt x="1" y="1638"/>
                    <a:pt x="1" y="1755"/>
                  </a:cubicBezTo>
                  <a:cubicBezTo>
                    <a:pt x="118" y="1755"/>
                    <a:pt x="252" y="1721"/>
                    <a:pt x="352" y="1655"/>
                  </a:cubicBezTo>
                  <a:cubicBezTo>
                    <a:pt x="502" y="1521"/>
                    <a:pt x="970" y="719"/>
                    <a:pt x="920" y="502"/>
                  </a:cubicBezTo>
                  <a:cubicBezTo>
                    <a:pt x="853" y="318"/>
                    <a:pt x="753" y="151"/>
                    <a:pt x="636"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8" name="Google Shape;2205;p68"/>
            <p:cNvSpPr/>
            <p:nvPr/>
          </p:nvSpPr>
          <p:spPr>
            <a:xfrm>
              <a:off x="7462773" y="2868658"/>
              <a:ext cx="14487" cy="64292"/>
            </a:xfrm>
            <a:custGeom>
              <a:avLst/>
              <a:ahLst/>
              <a:rect l="l" t="t" r="r" b="b"/>
              <a:pathLst>
                <a:path w="452" h="2006" extrusionOk="0">
                  <a:moveTo>
                    <a:pt x="451" y="1"/>
                  </a:moveTo>
                  <a:cubicBezTo>
                    <a:pt x="451" y="1"/>
                    <a:pt x="50" y="569"/>
                    <a:pt x="34" y="736"/>
                  </a:cubicBezTo>
                  <a:cubicBezTo>
                    <a:pt x="0" y="1037"/>
                    <a:pt x="17" y="1337"/>
                    <a:pt x="50" y="1621"/>
                  </a:cubicBezTo>
                  <a:cubicBezTo>
                    <a:pt x="67" y="1755"/>
                    <a:pt x="67" y="1872"/>
                    <a:pt x="67" y="2006"/>
                  </a:cubicBezTo>
                  <a:cubicBezTo>
                    <a:pt x="268" y="1939"/>
                    <a:pt x="351" y="1621"/>
                    <a:pt x="418" y="1438"/>
                  </a:cubicBezTo>
                  <a:cubicBezTo>
                    <a:pt x="418" y="1438"/>
                    <a:pt x="201" y="803"/>
                    <a:pt x="234" y="585"/>
                  </a:cubicBezTo>
                  <a:cubicBezTo>
                    <a:pt x="284" y="385"/>
                    <a:pt x="368" y="184"/>
                    <a:pt x="451"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9" name="Google Shape;2206;p68"/>
            <p:cNvSpPr/>
            <p:nvPr/>
          </p:nvSpPr>
          <p:spPr>
            <a:xfrm>
              <a:off x="7510431" y="2878850"/>
              <a:ext cx="19839" cy="55703"/>
            </a:xfrm>
            <a:custGeom>
              <a:avLst/>
              <a:ahLst/>
              <a:rect l="l" t="t" r="r" b="b"/>
              <a:pathLst>
                <a:path w="619" h="1738" extrusionOk="0">
                  <a:moveTo>
                    <a:pt x="535" y="0"/>
                  </a:moveTo>
                  <a:lnTo>
                    <a:pt x="535" y="0"/>
                  </a:lnTo>
                  <a:cubicBezTo>
                    <a:pt x="84" y="468"/>
                    <a:pt x="0" y="1170"/>
                    <a:pt x="284" y="1738"/>
                  </a:cubicBezTo>
                  <a:lnTo>
                    <a:pt x="435" y="1738"/>
                  </a:lnTo>
                  <a:cubicBezTo>
                    <a:pt x="602" y="1704"/>
                    <a:pt x="618" y="1504"/>
                    <a:pt x="618" y="1487"/>
                  </a:cubicBezTo>
                  <a:cubicBezTo>
                    <a:pt x="435" y="1019"/>
                    <a:pt x="418" y="501"/>
                    <a:pt x="535"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0" name="Google Shape;2207;p68"/>
            <p:cNvSpPr/>
            <p:nvPr/>
          </p:nvSpPr>
          <p:spPr>
            <a:xfrm>
              <a:off x="7811381" y="2082343"/>
              <a:ext cx="264989" cy="380433"/>
            </a:xfrm>
            <a:custGeom>
              <a:avLst/>
              <a:ahLst/>
              <a:rect l="l" t="t" r="r" b="b"/>
              <a:pathLst>
                <a:path w="8268" h="11870" extrusionOk="0">
                  <a:moveTo>
                    <a:pt x="3708" y="1"/>
                  </a:moveTo>
                  <a:cubicBezTo>
                    <a:pt x="3653" y="1"/>
                    <a:pt x="3598" y="3"/>
                    <a:pt x="3543" y="7"/>
                  </a:cubicBezTo>
                  <a:cubicBezTo>
                    <a:pt x="0" y="240"/>
                    <a:pt x="719" y="11435"/>
                    <a:pt x="736" y="11669"/>
                  </a:cubicBezTo>
                  <a:lnTo>
                    <a:pt x="8104" y="11870"/>
                  </a:lnTo>
                  <a:cubicBezTo>
                    <a:pt x="8267" y="3557"/>
                    <a:pt x="6100" y="1"/>
                    <a:pt x="3708"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1" name="Google Shape;2208;p68"/>
            <p:cNvSpPr/>
            <p:nvPr/>
          </p:nvSpPr>
          <p:spPr>
            <a:xfrm>
              <a:off x="6446371" y="3026632"/>
              <a:ext cx="698882" cy="762598"/>
            </a:xfrm>
            <a:custGeom>
              <a:avLst/>
              <a:ahLst/>
              <a:rect l="l" t="t" r="r" b="b"/>
              <a:pathLst>
                <a:path w="21806" h="23794" extrusionOk="0">
                  <a:moveTo>
                    <a:pt x="20218" y="1"/>
                  </a:moveTo>
                  <a:lnTo>
                    <a:pt x="17193" y="17"/>
                  </a:lnTo>
                  <a:lnTo>
                    <a:pt x="3242" y="101"/>
                  </a:lnTo>
                  <a:cubicBezTo>
                    <a:pt x="1437" y="118"/>
                    <a:pt x="0" y="1588"/>
                    <a:pt x="17" y="3376"/>
                  </a:cubicBezTo>
                  <a:lnTo>
                    <a:pt x="218" y="23794"/>
                  </a:lnTo>
                  <a:lnTo>
                    <a:pt x="21805" y="23660"/>
                  </a:lnTo>
                  <a:lnTo>
                    <a:pt x="21772" y="18280"/>
                  </a:lnTo>
                  <a:lnTo>
                    <a:pt x="21588" y="2707"/>
                  </a:lnTo>
                  <a:cubicBezTo>
                    <a:pt x="21571" y="418"/>
                    <a:pt x="20368" y="1"/>
                    <a:pt x="20218" y="1"/>
                  </a:cubicBezTo>
                  <a:close/>
                </a:path>
              </a:pathLst>
            </a:custGeom>
            <a:solidFill>
              <a:srgbClr val="000000">
                <a:alpha val="20980"/>
              </a:srgbClr>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9292" name="Google Shape;2209;p68"/>
            <p:cNvSpPr/>
            <p:nvPr/>
          </p:nvSpPr>
          <p:spPr>
            <a:xfrm>
              <a:off x="5816621" y="3853458"/>
              <a:ext cx="1401450" cy="136052"/>
            </a:xfrm>
            <a:custGeom>
              <a:avLst/>
              <a:ahLst/>
              <a:rect l="l" t="t" r="r" b="b"/>
              <a:pathLst>
                <a:path w="43727" h="4245" extrusionOk="0">
                  <a:moveTo>
                    <a:pt x="1370" y="1"/>
                  </a:moveTo>
                  <a:cubicBezTo>
                    <a:pt x="551" y="1"/>
                    <a:pt x="0" y="819"/>
                    <a:pt x="301" y="1588"/>
                  </a:cubicBezTo>
                  <a:cubicBezTo>
                    <a:pt x="952" y="3192"/>
                    <a:pt x="2506" y="4245"/>
                    <a:pt x="4244" y="4245"/>
                  </a:cubicBezTo>
                  <a:lnTo>
                    <a:pt x="39482" y="4245"/>
                  </a:lnTo>
                  <a:cubicBezTo>
                    <a:pt x="41220" y="4245"/>
                    <a:pt x="42774" y="3192"/>
                    <a:pt x="43426" y="1588"/>
                  </a:cubicBezTo>
                  <a:cubicBezTo>
                    <a:pt x="43726" y="819"/>
                    <a:pt x="43175" y="1"/>
                    <a:pt x="42356" y="1"/>
                  </a:cubicBezTo>
                  <a:close/>
                </a:path>
              </a:pathLst>
            </a:custGeom>
            <a:solidFill>
              <a:srgbClr val="000000">
                <a:alpha val="20980"/>
              </a:srgbClr>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9293" name="Google Shape;2210;p68"/>
            <p:cNvSpPr/>
            <p:nvPr/>
          </p:nvSpPr>
          <p:spPr>
            <a:xfrm>
              <a:off x="6531528" y="3367772"/>
              <a:ext cx="732599" cy="1003550"/>
            </a:xfrm>
            <a:custGeom>
              <a:avLst/>
              <a:ahLst/>
              <a:rect l="l" t="t" r="r" b="b"/>
              <a:pathLst>
                <a:path w="22858" h="31312" extrusionOk="0">
                  <a:moveTo>
                    <a:pt x="2974" y="0"/>
                  </a:moveTo>
                  <a:cubicBezTo>
                    <a:pt x="2423" y="0"/>
                    <a:pt x="1955" y="401"/>
                    <a:pt x="1855" y="952"/>
                  </a:cubicBezTo>
                  <a:lnTo>
                    <a:pt x="1236" y="4662"/>
                  </a:lnTo>
                  <a:cubicBezTo>
                    <a:pt x="401" y="9507"/>
                    <a:pt x="0" y="14436"/>
                    <a:pt x="0" y="19365"/>
                  </a:cubicBezTo>
                  <a:lnTo>
                    <a:pt x="0" y="20936"/>
                  </a:lnTo>
                  <a:cubicBezTo>
                    <a:pt x="0" y="26667"/>
                    <a:pt x="4645" y="31312"/>
                    <a:pt x="10359" y="31312"/>
                  </a:cubicBezTo>
                  <a:lnTo>
                    <a:pt x="12481" y="31312"/>
                  </a:lnTo>
                  <a:cubicBezTo>
                    <a:pt x="18212" y="31312"/>
                    <a:pt x="22857" y="26667"/>
                    <a:pt x="22857" y="20936"/>
                  </a:cubicBezTo>
                  <a:lnTo>
                    <a:pt x="22857" y="2556"/>
                  </a:lnTo>
                  <a:cubicBezTo>
                    <a:pt x="22857" y="1136"/>
                    <a:pt x="21704" y="0"/>
                    <a:pt x="2028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4" name="Google Shape;2211;p68"/>
            <p:cNvSpPr/>
            <p:nvPr/>
          </p:nvSpPr>
          <p:spPr>
            <a:xfrm>
              <a:off x="6868342" y="3519850"/>
              <a:ext cx="48235" cy="988037"/>
            </a:xfrm>
            <a:custGeom>
              <a:avLst/>
              <a:ahLst/>
              <a:rect l="l" t="t" r="r" b="b"/>
              <a:pathLst>
                <a:path w="1505" h="30828" extrusionOk="0">
                  <a:moveTo>
                    <a:pt x="686" y="0"/>
                  </a:moveTo>
                  <a:cubicBezTo>
                    <a:pt x="301" y="0"/>
                    <a:pt x="1" y="318"/>
                    <a:pt x="1" y="702"/>
                  </a:cubicBezTo>
                  <a:lnTo>
                    <a:pt x="101" y="30142"/>
                  </a:lnTo>
                  <a:cubicBezTo>
                    <a:pt x="101" y="30527"/>
                    <a:pt x="418" y="30827"/>
                    <a:pt x="803" y="30827"/>
                  </a:cubicBezTo>
                  <a:cubicBezTo>
                    <a:pt x="1187" y="30827"/>
                    <a:pt x="1504" y="30510"/>
                    <a:pt x="1504" y="30126"/>
                  </a:cubicBezTo>
                  <a:lnTo>
                    <a:pt x="1388" y="702"/>
                  </a:lnTo>
                  <a:cubicBezTo>
                    <a:pt x="1388" y="318"/>
                    <a:pt x="1070" y="0"/>
                    <a:pt x="68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5" name="Google Shape;2212;p68"/>
            <p:cNvSpPr/>
            <p:nvPr/>
          </p:nvSpPr>
          <p:spPr>
            <a:xfrm>
              <a:off x="6530438" y="3656511"/>
              <a:ext cx="726189" cy="714811"/>
            </a:xfrm>
            <a:custGeom>
              <a:avLst/>
              <a:ahLst/>
              <a:rect l="l" t="t" r="r" b="b"/>
              <a:pathLst>
                <a:path w="22658" h="22303" extrusionOk="0">
                  <a:moveTo>
                    <a:pt x="21644" y="0"/>
                  </a:moveTo>
                  <a:cubicBezTo>
                    <a:pt x="21480" y="0"/>
                    <a:pt x="21308" y="63"/>
                    <a:pt x="21154" y="214"/>
                  </a:cubicBezTo>
                  <a:lnTo>
                    <a:pt x="435" y="21100"/>
                  </a:lnTo>
                  <a:cubicBezTo>
                    <a:pt x="1" y="21551"/>
                    <a:pt x="301" y="22303"/>
                    <a:pt x="920" y="22303"/>
                  </a:cubicBezTo>
                  <a:cubicBezTo>
                    <a:pt x="1120" y="22303"/>
                    <a:pt x="1287" y="22219"/>
                    <a:pt x="1421" y="22086"/>
                  </a:cubicBezTo>
                  <a:lnTo>
                    <a:pt x="22156" y="1200"/>
                  </a:lnTo>
                  <a:cubicBezTo>
                    <a:pt x="22657" y="699"/>
                    <a:pt x="22190" y="0"/>
                    <a:pt x="2164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6" name="Google Shape;2213;p68"/>
            <p:cNvSpPr/>
            <p:nvPr/>
          </p:nvSpPr>
          <p:spPr>
            <a:xfrm>
              <a:off x="6390668" y="3990023"/>
              <a:ext cx="1003037" cy="48235"/>
            </a:xfrm>
            <a:custGeom>
              <a:avLst/>
              <a:ahLst/>
              <a:rect l="l" t="t" r="r" b="b"/>
              <a:pathLst>
                <a:path w="31296" h="1505" extrusionOk="0">
                  <a:moveTo>
                    <a:pt x="30360" y="0"/>
                  </a:moveTo>
                  <a:lnTo>
                    <a:pt x="936" y="101"/>
                  </a:lnTo>
                  <a:cubicBezTo>
                    <a:pt x="1" y="101"/>
                    <a:pt x="1" y="1504"/>
                    <a:pt x="936" y="1504"/>
                  </a:cubicBezTo>
                  <a:lnTo>
                    <a:pt x="30377" y="1387"/>
                  </a:lnTo>
                  <a:cubicBezTo>
                    <a:pt x="31296" y="1387"/>
                    <a:pt x="31296" y="0"/>
                    <a:pt x="3036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7" name="Google Shape;2214;p68"/>
            <p:cNvSpPr/>
            <p:nvPr/>
          </p:nvSpPr>
          <p:spPr>
            <a:xfrm>
              <a:off x="6524125" y="3658306"/>
              <a:ext cx="733048" cy="710356"/>
            </a:xfrm>
            <a:custGeom>
              <a:avLst/>
              <a:ahLst/>
              <a:rect l="l" t="t" r="r" b="b"/>
              <a:pathLst>
                <a:path w="22872" h="22164" extrusionOk="0">
                  <a:moveTo>
                    <a:pt x="1031" y="0"/>
                  </a:moveTo>
                  <a:cubicBezTo>
                    <a:pt x="483" y="0"/>
                    <a:pt x="1" y="731"/>
                    <a:pt x="548" y="1227"/>
                  </a:cubicBezTo>
                  <a:lnTo>
                    <a:pt x="21434" y="21963"/>
                  </a:lnTo>
                  <a:cubicBezTo>
                    <a:pt x="21568" y="22096"/>
                    <a:pt x="21752" y="22163"/>
                    <a:pt x="21935" y="22163"/>
                  </a:cubicBezTo>
                  <a:cubicBezTo>
                    <a:pt x="22554" y="22163"/>
                    <a:pt x="22871" y="21411"/>
                    <a:pt x="22420" y="20977"/>
                  </a:cubicBezTo>
                  <a:lnTo>
                    <a:pt x="1534" y="242"/>
                  </a:lnTo>
                  <a:cubicBezTo>
                    <a:pt x="1380" y="71"/>
                    <a:pt x="1202" y="0"/>
                    <a:pt x="103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8" name="Google Shape;2215;p68"/>
            <p:cNvSpPr/>
            <p:nvPr/>
          </p:nvSpPr>
          <p:spPr>
            <a:xfrm>
              <a:off x="6383714" y="3542317"/>
              <a:ext cx="980025" cy="943264"/>
            </a:xfrm>
            <a:custGeom>
              <a:avLst/>
              <a:ahLst/>
              <a:rect l="l" t="t" r="r" b="b"/>
              <a:pathLst>
                <a:path w="30578" h="29431" extrusionOk="0">
                  <a:moveTo>
                    <a:pt x="15872" y="4542"/>
                  </a:moveTo>
                  <a:cubicBezTo>
                    <a:pt x="17183" y="4542"/>
                    <a:pt x="18506" y="4795"/>
                    <a:pt x="19767" y="5314"/>
                  </a:cubicBezTo>
                  <a:cubicBezTo>
                    <a:pt x="23560" y="6902"/>
                    <a:pt x="26032" y="10594"/>
                    <a:pt x="26032" y="14721"/>
                  </a:cubicBezTo>
                  <a:cubicBezTo>
                    <a:pt x="26032" y="20335"/>
                    <a:pt x="21488" y="24880"/>
                    <a:pt x="15874" y="24880"/>
                  </a:cubicBezTo>
                  <a:cubicBezTo>
                    <a:pt x="11747" y="24880"/>
                    <a:pt x="8054" y="22407"/>
                    <a:pt x="6467" y="18614"/>
                  </a:cubicBezTo>
                  <a:cubicBezTo>
                    <a:pt x="4896" y="14805"/>
                    <a:pt x="5765" y="10427"/>
                    <a:pt x="8672" y="7520"/>
                  </a:cubicBezTo>
                  <a:cubicBezTo>
                    <a:pt x="10617" y="5575"/>
                    <a:pt x="13221" y="4542"/>
                    <a:pt x="15872" y="4542"/>
                  </a:cubicBezTo>
                  <a:close/>
                  <a:moveTo>
                    <a:pt x="15874" y="1"/>
                  </a:moveTo>
                  <a:cubicBezTo>
                    <a:pt x="9909" y="1"/>
                    <a:pt x="4545" y="3593"/>
                    <a:pt x="2273" y="9090"/>
                  </a:cubicBezTo>
                  <a:cubicBezTo>
                    <a:pt x="0" y="14588"/>
                    <a:pt x="1254" y="20920"/>
                    <a:pt x="5464" y="25114"/>
                  </a:cubicBezTo>
                  <a:cubicBezTo>
                    <a:pt x="8281" y="27930"/>
                    <a:pt x="12046" y="29431"/>
                    <a:pt x="15876" y="29431"/>
                  </a:cubicBezTo>
                  <a:cubicBezTo>
                    <a:pt x="17772" y="29431"/>
                    <a:pt x="19684" y="29063"/>
                    <a:pt x="21504" y="28305"/>
                  </a:cubicBezTo>
                  <a:cubicBezTo>
                    <a:pt x="27001" y="26033"/>
                    <a:pt x="30577" y="20669"/>
                    <a:pt x="30577" y="14721"/>
                  </a:cubicBezTo>
                  <a:cubicBezTo>
                    <a:pt x="30577" y="6584"/>
                    <a:pt x="23994" y="1"/>
                    <a:pt x="1587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9" name="Google Shape;2216;p68"/>
            <p:cNvSpPr/>
            <p:nvPr/>
          </p:nvSpPr>
          <p:spPr>
            <a:xfrm>
              <a:off x="6739821" y="3899514"/>
              <a:ext cx="266720" cy="229061"/>
            </a:xfrm>
            <a:custGeom>
              <a:avLst/>
              <a:ahLst/>
              <a:rect l="l" t="t" r="r" b="b"/>
              <a:pathLst>
                <a:path w="8322" h="7147" extrusionOk="0">
                  <a:moveTo>
                    <a:pt x="4763" y="1"/>
                  </a:moveTo>
                  <a:cubicBezTo>
                    <a:pt x="1588" y="1"/>
                    <a:pt x="1" y="3844"/>
                    <a:pt x="2240" y="6099"/>
                  </a:cubicBezTo>
                  <a:cubicBezTo>
                    <a:pt x="2963" y="6823"/>
                    <a:pt x="3854" y="7147"/>
                    <a:pt x="4729" y="7147"/>
                  </a:cubicBezTo>
                  <a:cubicBezTo>
                    <a:pt x="6561" y="7147"/>
                    <a:pt x="8322" y="5725"/>
                    <a:pt x="8322" y="3576"/>
                  </a:cubicBezTo>
                  <a:cubicBezTo>
                    <a:pt x="8322" y="1605"/>
                    <a:pt x="6717" y="1"/>
                    <a:pt x="476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0" name="Google Shape;2217;p68"/>
            <p:cNvSpPr/>
            <p:nvPr/>
          </p:nvSpPr>
          <p:spPr>
            <a:xfrm>
              <a:off x="6820683" y="3960569"/>
              <a:ext cx="124803" cy="106951"/>
            </a:xfrm>
            <a:custGeom>
              <a:avLst/>
              <a:ahLst/>
              <a:rect l="l" t="t" r="r" b="b"/>
              <a:pathLst>
                <a:path w="3894" h="3337" extrusionOk="0">
                  <a:moveTo>
                    <a:pt x="2240" y="0"/>
                  </a:moveTo>
                  <a:cubicBezTo>
                    <a:pt x="753" y="0"/>
                    <a:pt x="1" y="1788"/>
                    <a:pt x="1053" y="2841"/>
                  </a:cubicBezTo>
                  <a:cubicBezTo>
                    <a:pt x="1395" y="3183"/>
                    <a:pt x="1815" y="3336"/>
                    <a:pt x="2226" y="3336"/>
                  </a:cubicBezTo>
                  <a:cubicBezTo>
                    <a:pt x="3079" y="3336"/>
                    <a:pt x="3894" y="2675"/>
                    <a:pt x="3894" y="1671"/>
                  </a:cubicBezTo>
                  <a:cubicBezTo>
                    <a:pt x="3894" y="752"/>
                    <a:pt x="3159" y="0"/>
                    <a:pt x="2240"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1" name="Google Shape;2218;p68"/>
            <p:cNvSpPr/>
            <p:nvPr/>
          </p:nvSpPr>
          <p:spPr>
            <a:xfrm>
              <a:off x="6383714" y="3542317"/>
              <a:ext cx="980025" cy="943264"/>
            </a:xfrm>
            <a:custGeom>
              <a:avLst/>
              <a:ahLst/>
              <a:rect l="l" t="t" r="r" b="b"/>
              <a:pathLst>
                <a:path w="30578" h="29431" extrusionOk="0">
                  <a:moveTo>
                    <a:pt x="15872" y="4542"/>
                  </a:moveTo>
                  <a:cubicBezTo>
                    <a:pt x="17183" y="4542"/>
                    <a:pt x="18506" y="4795"/>
                    <a:pt x="19767" y="5314"/>
                  </a:cubicBezTo>
                  <a:cubicBezTo>
                    <a:pt x="23560" y="6902"/>
                    <a:pt x="26032" y="10594"/>
                    <a:pt x="26032" y="14721"/>
                  </a:cubicBezTo>
                  <a:cubicBezTo>
                    <a:pt x="26032" y="20335"/>
                    <a:pt x="21488" y="24880"/>
                    <a:pt x="15874" y="24880"/>
                  </a:cubicBezTo>
                  <a:cubicBezTo>
                    <a:pt x="11747" y="24880"/>
                    <a:pt x="8054" y="22407"/>
                    <a:pt x="6467" y="18614"/>
                  </a:cubicBezTo>
                  <a:cubicBezTo>
                    <a:pt x="4896" y="14805"/>
                    <a:pt x="5765" y="10427"/>
                    <a:pt x="8672" y="7520"/>
                  </a:cubicBezTo>
                  <a:cubicBezTo>
                    <a:pt x="10617" y="5575"/>
                    <a:pt x="13221" y="4542"/>
                    <a:pt x="15872" y="4542"/>
                  </a:cubicBezTo>
                  <a:close/>
                  <a:moveTo>
                    <a:pt x="15874" y="1"/>
                  </a:moveTo>
                  <a:cubicBezTo>
                    <a:pt x="9909" y="1"/>
                    <a:pt x="4545" y="3593"/>
                    <a:pt x="2273" y="9090"/>
                  </a:cubicBezTo>
                  <a:cubicBezTo>
                    <a:pt x="0" y="14588"/>
                    <a:pt x="1254" y="20920"/>
                    <a:pt x="5464" y="25114"/>
                  </a:cubicBezTo>
                  <a:cubicBezTo>
                    <a:pt x="8281" y="27930"/>
                    <a:pt x="12046" y="29431"/>
                    <a:pt x="15876" y="29431"/>
                  </a:cubicBezTo>
                  <a:cubicBezTo>
                    <a:pt x="17772" y="29431"/>
                    <a:pt x="19684" y="29063"/>
                    <a:pt x="21504" y="28305"/>
                  </a:cubicBezTo>
                  <a:cubicBezTo>
                    <a:pt x="27001" y="26033"/>
                    <a:pt x="30577" y="20669"/>
                    <a:pt x="30577" y="14721"/>
                  </a:cubicBezTo>
                  <a:cubicBezTo>
                    <a:pt x="30577" y="6584"/>
                    <a:pt x="23994" y="1"/>
                    <a:pt x="15874" y="1"/>
                  </a:cubicBezTo>
                  <a:close/>
                </a:path>
              </a:pathLst>
            </a:custGeom>
            <a:solidFill>
              <a:srgbClr val="000000">
                <a:alpha val="20980"/>
              </a:srgbClr>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9302" name="Google Shape;2219;p68"/>
            <p:cNvSpPr/>
            <p:nvPr/>
          </p:nvSpPr>
          <p:spPr>
            <a:xfrm>
              <a:off x="6361214" y="3507478"/>
              <a:ext cx="1094604" cy="1016466"/>
            </a:xfrm>
            <a:custGeom>
              <a:avLst/>
              <a:ahLst/>
              <a:rect l="l" t="t" r="r" b="b"/>
              <a:pathLst>
                <a:path w="34153" h="31715" extrusionOk="0">
                  <a:moveTo>
                    <a:pt x="16576" y="2274"/>
                  </a:moveTo>
                  <a:cubicBezTo>
                    <a:pt x="18380" y="2274"/>
                    <a:pt x="20168" y="2642"/>
                    <a:pt x="21839" y="3344"/>
                  </a:cubicBezTo>
                  <a:cubicBezTo>
                    <a:pt x="28205" y="6034"/>
                    <a:pt x="31496" y="13118"/>
                    <a:pt x="29458" y="19718"/>
                  </a:cubicBezTo>
                  <a:cubicBezTo>
                    <a:pt x="27687" y="25466"/>
                    <a:pt x="22386" y="29221"/>
                    <a:pt x="16588" y="29221"/>
                  </a:cubicBezTo>
                  <a:cubicBezTo>
                    <a:pt x="15712" y="29221"/>
                    <a:pt x="14824" y="29136"/>
                    <a:pt x="13936" y="28958"/>
                  </a:cubicBezTo>
                  <a:cubicBezTo>
                    <a:pt x="7152" y="27588"/>
                    <a:pt x="2507" y="21305"/>
                    <a:pt x="3192" y="14421"/>
                  </a:cubicBezTo>
                  <a:cubicBezTo>
                    <a:pt x="3860" y="7537"/>
                    <a:pt x="9658" y="2291"/>
                    <a:pt x="16576" y="2274"/>
                  </a:cubicBezTo>
                  <a:close/>
                  <a:moveTo>
                    <a:pt x="16616" y="0"/>
                  </a:moveTo>
                  <a:cubicBezTo>
                    <a:pt x="15571" y="0"/>
                    <a:pt x="14512" y="104"/>
                    <a:pt x="13451" y="319"/>
                  </a:cubicBezTo>
                  <a:cubicBezTo>
                    <a:pt x="5464" y="1923"/>
                    <a:pt x="1" y="9325"/>
                    <a:pt x="803" y="17412"/>
                  </a:cubicBezTo>
                  <a:cubicBezTo>
                    <a:pt x="1605" y="25516"/>
                    <a:pt x="8422" y="31698"/>
                    <a:pt x="16576" y="31715"/>
                  </a:cubicBezTo>
                  <a:cubicBezTo>
                    <a:pt x="18698" y="31715"/>
                    <a:pt x="20803" y="31297"/>
                    <a:pt x="22758" y="30462"/>
                  </a:cubicBezTo>
                  <a:cubicBezTo>
                    <a:pt x="30260" y="27287"/>
                    <a:pt x="34153" y="18949"/>
                    <a:pt x="31747" y="11180"/>
                  </a:cubicBezTo>
                  <a:cubicBezTo>
                    <a:pt x="29660" y="4428"/>
                    <a:pt x="23440" y="0"/>
                    <a:pt x="1661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door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9" name="Shape 1242"/>
        <p:cNvGrpSpPr/>
        <p:nvPr/>
      </p:nvGrpSpPr>
      <p:grpSpPr>
        <a:xfrm>
          <a:off x="0" y="0"/>
          <a:ext cx="0" cy="0"/>
          <a:chOff x="0" y="0"/>
          <a:chExt cx="0" cy="0"/>
        </a:xfrm>
      </p:grpSpPr>
      <p:sp>
        <p:nvSpPr>
          <p:cNvPr id="1049315" name="Google Shape;1243;p50"/>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Future Work</a:t>
            </a:r>
            <a:endParaRPr b="1" dirty="0" sz="4000">
              <a:effectLst>
                <a:outerShdw algn="tl" blurRad="38100" dir="2700000" dist="38100">
                  <a:srgbClr val="000000">
                    <a:alpha val="43137"/>
                  </a:srgbClr>
                </a:outerShdw>
              </a:effectLst>
            </a:endParaRPr>
          </a:p>
        </p:txBody>
      </p:sp>
      <p:sp>
        <p:nvSpPr>
          <p:cNvPr id="1049316" name="Google Shape;1244;p50"/>
          <p:cNvSpPr txBox="1">
            <a:spLocks noGrp="1"/>
          </p:cNvSpPr>
          <p:nvPr>
            <p:ph type="title" idx="2"/>
          </p:nvPr>
        </p:nvSpPr>
        <p:spPr>
          <a:xfrm>
            <a:off x="3831300" y="1674300"/>
            <a:ext cx="1494300" cy="615900"/>
          </a:xfrm>
          <a:prstGeom prst="rect"/>
        </p:spPr>
        <p:txBody>
          <a:bodyPr anchor="ctr" anchorCtr="0" bIns="91425" lIns="91425" rIns="91425" spcFirstLastPara="1" tIns="91425" wrap="square">
            <a:noAutofit/>
          </a:bodyPr>
          <a:p>
            <a:pPr algn="r" indent="0" lvl="0" marL="0" rtl="0">
              <a:spcBef>
                <a:spcPts val="0"/>
              </a:spcBef>
              <a:spcAft>
                <a:spcPts val="0"/>
              </a:spcAft>
              <a:buNone/>
            </a:pPr>
            <a:r>
              <a:rPr b="1" dirty="0" lang="en">
                <a:solidFill>
                  <a:schemeClr val="accent3"/>
                </a:solidFill>
                <a:effectLst>
                  <a:outerShdw algn="tl" blurRad="38100" dir="2700000" dist="38100">
                    <a:srgbClr val="000000">
                      <a:alpha val="43137"/>
                    </a:srgbClr>
                  </a:outerShdw>
                </a:effectLst>
              </a:rPr>
              <a:t>01</a:t>
            </a:r>
            <a:endParaRPr b="1" dirty="0">
              <a:solidFill>
                <a:schemeClr val="accent3"/>
              </a:solidFill>
              <a:effectLst>
                <a:outerShdw algn="tl" blurRad="38100" dir="2700000" dist="38100">
                  <a:srgbClr val="000000">
                    <a:alpha val="43137"/>
                  </a:srgbClr>
                </a:outerShdw>
              </a:effectLst>
            </a:endParaRPr>
          </a:p>
        </p:txBody>
      </p:sp>
      <p:sp>
        <p:nvSpPr>
          <p:cNvPr id="1049317" name="Google Shape;1245;p50"/>
          <p:cNvSpPr txBox="1">
            <a:spLocks noGrp="1"/>
          </p:cNvSpPr>
          <p:nvPr>
            <p:ph type="subTitle" idx="1"/>
          </p:nvPr>
        </p:nvSpPr>
        <p:spPr>
          <a:xfrm>
            <a:off x="5443200" y="1674150"/>
            <a:ext cx="3700800" cy="615900"/>
          </a:xfrm>
          <a:prstGeom prst="rect"/>
        </p:spPr>
        <p:txBody>
          <a:bodyPr anchor="ctr" anchorCtr="0" bIns="91425" lIns="91425" rIns="91425" spcFirstLastPara="1" tIns="91425" wrap="square">
            <a:noAutofit/>
          </a:bodyPr>
          <a:p>
            <a:pPr indent="0" marL="0"/>
            <a:r>
              <a:rPr dirty="0" sz="1600" lang="en-US">
                <a:solidFill>
                  <a:schemeClr val="accent3"/>
                </a:solidFill>
                <a:latin typeface="Gill Sans MT" panose="020B0502020104020203" pitchFamily="34" charset="0"/>
              </a:rPr>
              <a:t>Develop the privacy of this project to be secure by introducing the encryption system of all data sent</a:t>
            </a:r>
            <a:r>
              <a:rPr dirty="0" sz="1600" lang="en-US" smtClean="0">
                <a:solidFill>
                  <a:schemeClr val="accent3"/>
                </a:solidFill>
                <a:latin typeface="Gill Sans MT" panose="020B0502020104020203" pitchFamily="34" charset="0"/>
              </a:rPr>
              <a:t>.</a:t>
            </a:r>
            <a:endParaRPr dirty="0" sz="1600" lang="en-US">
              <a:solidFill>
                <a:schemeClr val="accent3"/>
              </a:solidFill>
              <a:latin typeface="Gill Sans MT" panose="020B0502020104020203" pitchFamily="34" charset="0"/>
            </a:endParaRPr>
          </a:p>
        </p:txBody>
      </p:sp>
      <p:sp>
        <p:nvSpPr>
          <p:cNvPr id="1049318" name="Google Shape;1246;p50"/>
          <p:cNvSpPr txBox="1">
            <a:spLocks noGrp="1"/>
          </p:cNvSpPr>
          <p:nvPr>
            <p:ph type="title" idx="3"/>
          </p:nvPr>
        </p:nvSpPr>
        <p:spPr>
          <a:xfrm>
            <a:off x="3831300" y="2550975"/>
            <a:ext cx="1494300" cy="615900"/>
          </a:xfrm>
          <a:prstGeom prst="rect"/>
        </p:spPr>
        <p:txBody>
          <a:bodyPr anchor="ctr" anchorCtr="0" bIns="91425" lIns="91425" rIns="91425" spcFirstLastPara="1" tIns="91425" wrap="square">
            <a:noAutofit/>
          </a:bodyPr>
          <a:p>
            <a:pPr algn="r" indent="0" lvl="0" marL="0" rtl="0">
              <a:spcBef>
                <a:spcPts val="0"/>
              </a:spcBef>
              <a:spcAft>
                <a:spcPts val="0"/>
              </a:spcAft>
              <a:buNone/>
            </a:pPr>
            <a:r>
              <a:rPr b="1" lang="en">
                <a:solidFill>
                  <a:schemeClr val="accent3"/>
                </a:solidFill>
                <a:effectLst>
                  <a:outerShdw algn="tl" blurRad="38100" dir="2700000" dist="38100">
                    <a:srgbClr val="000000">
                      <a:alpha val="43137"/>
                    </a:srgbClr>
                  </a:outerShdw>
                </a:effectLst>
              </a:rPr>
              <a:t>02</a:t>
            </a:r>
            <a:endParaRPr b="1">
              <a:solidFill>
                <a:schemeClr val="accent3"/>
              </a:solidFill>
              <a:effectLst>
                <a:outerShdw algn="tl" blurRad="38100" dir="2700000" dist="38100">
                  <a:srgbClr val="000000">
                    <a:alpha val="43137"/>
                  </a:srgbClr>
                </a:outerShdw>
              </a:effectLst>
            </a:endParaRPr>
          </a:p>
        </p:txBody>
      </p:sp>
      <p:sp>
        <p:nvSpPr>
          <p:cNvPr id="1049319" name="Google Shape;1248;p50"/>
          <p:cNvSpPr txBox="1">
            <a:spLocks noGrp="1"/>
          </p:cNvSpPr>
          <p:nvPr>
            <p:ph type="title" idx="5"/>
          </p:nvPr>
        </p:nvSpPr>
        <p:spPr>
          <a:xfrm>
            <a:off x="3831300" y="3427825"/>
            <a:ext cx="1494300" cy="615900"/>
          </a:xfrm>
          <a:prstGeom prst="rect"/>
        </p:spPr>
        <p:txBody>
          <a:bodyPr anchor="ctr" anchorCtr="0" bIns="91425" lIns="91425" rIns="91425" spcFirstLastPara="1" tIns="91425" wrap="square">
            <a:noAutofit/>
          </a:bodyPr>
          <a:p>
            <a:pPr algn="r" indent="0" lvl="0" marL="0" rtl="0">
              <a:spcBef>
                <a:spcPts val="0"/>
              </a:spcBef>
              <a:spcAft>
                <a:spcPts val="0"/>
              </a:spcAft>
              <a:buNone/>
            </a:pPr>
            <a:r>
              <a:rPr b="1" lang="en">
                <a:solidFill>
                  <a:schemeClr val="accent3"/>
                </a:solidFill>
                <a:effectLst>
                  <a:outerShdw algn="tl" blurRad="38100" dir="2700000" dist="38100">
                    <a:srgbClr val="000000">
                      <a:alpha val="43137"/>
                    </a:srgbClr>
                  </a:outerShdw>
                </a:effectLst>
              </a:rPr>
              <a:t>03</a:t>
            </a:r>
            <a:endParaRPr b="1">
              <a:solidFill>
                <a:schemeClr val="accent3"/>
              </a:solidFill>
              <a:effectLst>
                <a:outerShdw algn="tl" blurRad="38100" dir="2700000" dist="38100">
                  <a:srgbClr val="000000">
                    <a:alpha val="43137"/>
                  </a:srgbClr>
                </a:outerShdw>
              </a:effectLst>
            </a:endParaRPr>
          </a:p>
        </p:txBody>
      </p:sp>
      <p:sp>
        <p:nvSpPr>
          <p:cNvPr id="1049320" name="Google Shape;1249;p50"/>
          <p:cNvSpPr txBox="1">
            <a:spLocks noGrp="1"/>
          </p:cNvSpPr>
          <p:nvPr>
            <p:ph type="subTitle" idx="6"/>
          </p:nvPr>
        </p:nvSpPr>
        <p:spPr>
          <a:xfrm>
            <a:off x="5443200" y="3427675"/>
            <a:ext cx="3700800" cy="615900"/>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600" lang="en" smtClean="0">
                <a:solidFill>
                  <a:schemeClr val="accent3"/>
                </a:solidFill>
                <a:latin typeface="Gill Sans MT" panose="020B0502020104020203" pitchFamily="34" charset="0"/>
              </a:rPr>
              <a:t>Integrate real-time communication between patients and private nurses.</a:t>
            </a:r>
            <a:endParaRPr dirty="0" sz="1600">
              <a:solidFill>
                <a:schemeClr val="accent3"/>
              </a:solidFill>
              <a:latin typeface="Gill Sans MT" panose="020B0502020104020203" pitchFamily="34" charset="0"/>
            </a:endParaRPr>
          </a:p>
        </p:txBody>
      </p:sp>
      <p:grpSp>
        <p:nvGrpSpPr>
          <p:cNvPr id="120" name="Google Shape;1250;p50"/>
          <p:cNvGrpSpPr/>
          <p:nvPr/>
        </p:nvGrpSpPr>
        <p:grpSpPr>
          <a:xfrm>
            <a:off x="871489" y="1881225"/>
            <a:ext cx="3583671" cy="3278651"/>
            <a:chOff x="871489" y="1881225"/>
            <a:chExt cx="3583671" cy="3278651"/>
          </a:xfrm>
        </p:grpSpPr>
        <p:sp>
          <p:nvSpPr>
            <p:cNvPr id="1049321" name="Google Shape;1251;p50"/>
            <p:cNvSpPr/>
            <p:nvPr/>
          </p:nvSpPr>
          <p:spPr>
            <a:xfrm>
              <a:off x="944307" y="2271819"/>
              <a:ext cx="931309" cy="1704034"/>
            </a:xfrm>
            <a:custGeom>
              <a:avLst/>
              <a:ah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2" name="Google Shape;1252;p50"/>
            <p:cNvSpPr/>
            <p:nvPr/>
          </p:nvSpPr>
          <p:spPr>
            <a:xfrm>
              <a:off x="4070624" y="3531319"/>
              <a:ext cx="83586" cy="1602821"/>
            </a:xfrm>
            <a:custGeom>
              <a:avLst/>
              <a:ahLst/>
              <a:rect l="l" t="t" r="r" b="b"/>
              <a:pathLst>
                <a:path w="2608" h="50010" extrusionOk="0">
                  <a:moveTo>
                    <a:pt x="1" y="1"/>
                  </a:moveTo>
                  <a:lnTo>
                    <a:pt x="1" y="50009"/>
                  </a:lnTo>
                  <a:lnTo>
                    <a:pt x="2607" y="50009"/>
                  </a:lnTo>
                  <a:lnTo>
                    <a:pt x="2607"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3" name="Google Shape;1253;p50"/>
            <p:cNvSpPr/>
            <p:nvPr/>
          </p:nvSpPr>
          <p:spPr>
            <a:xfrm>
              <a:off x="988760" y="3935117"/>
              <a:ext cx="208902" cy="1224759"/>
            </a:xfrm>
            <a:custGeom>
              <a:avLst/>
              <a:ahLst/>
              <a:rect l="l" t="t" r="r" b="b"/>
              <a:pathLst>
                <a:path w="6518" h="38214" extrusionOk="0">
                  <a:moveTo>
                    <a:pt x="1" y="0"/>
                  </a:moveTo>
                  <a:lnTo>
                    <a:pt x="1" y="35639"/>
                  </a:lnTo>
                  <a:cubicBezTo>
                    <a:pt x="1" y="37043"/>
                    <a:pt x="1137" y="38179"/>
                    <a:pt x="2540" y="38213"/>
                  </a:cubicBezTo>
                  <a:cubicBezTo>
                    <a:pt x="2561" y="38213"/>
                    <a:pt x="2582" y="38213"/>
                    <a:pt x="2602" y="38213"/>
                  </a:cubicBezTo>
                  <a:cubicBezTo>
                    <a:pt x="3978" y="38213"/>
                    <a:pt x="5114" y="37122"/>
                    <a:pt x="5164" y="35723"/>
                  </a:cubicBezTo>
                  <a:lnTo>
                    <a:pt x="6517"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4" name="Google Shape;1254;p50"/>
            <p:cNvSpPr/>
            <p:nvPr/>
          </p:nvSpPr>
          <p:spPr>
            <a:xfrm>
              <a:off x="1742768" y="3935117"/>
              <a:ext cx="208325" cy="1224759"/>
            </a:xfrm>
            <a:custGeom>
              <a:avLst/>
              <a:ahLst/>
              <a:rect l="l" t="t" r="r" b="b"/>
              <a:pathLst>
                <a:path w="6500" h="38214" extrusionOk="0">
                  <a:moveTo>
                    <a:pt x="0" y="0"/>
                  </a:moveTo>
                  <a:lnTo>
                    <a:pt x="0" y="35639"/>
                  </a:lnTo>
                  <a:cubicBezTo>
                    <a:pt x="0" y="37043"/>
                    <a:pt x="1120" y="38179"/>
                    <a:pt x="2523" y="38213"/>
                  </a:cubicBezTo>
                  <a:cubicBezTo>
                    <a:pt x="2544" y="38213"/>
                    <a:pt x="2565" y="38213"/>
                    <a:pt x="2585" y="38213"/>
                  </a:cubicBezTo>
                  <a:cubicBezTo>
                    <a:pt x="3961" y="38213"/>
                    <a:pt x="5097" y="37122"/>
                    <a:pt x="5163" y="35723"/>
                  </a:cubicBezTo>
                  <a:lnTo>
                    <a:pt x="6500"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5" name="Google Shape;1255;p50"/>
            <p:cNvSpPr/>
            <p:nvPr/>
          </p:nvSpPr>
          <p:spPr>
            <a:xfrm>
              <a:off x="2150284" y="3935117"/>
              <a:ext cx="208357" cy="1224759"/>
            </a:xfrm>
            <a:custGeom>
              <a:avLst/>
              <a:ahLst/>
              <a:rect l="l" t="t" r="r" b="b"/>
              <a:pathLst>
                <a:path w="6501" h="38214" extrusionOk="0">
                  <a:moveTo>
                    <a:pt x="1" y="0"/>
                  </a:moveTo>
                  <a:lnTo>
                    <a:pt x="1337" y="35723"/>
                  </a:lnTo>
                  <a:cubicBezTo>
                    <a:pt x="1403" y="37122"/>
                    <a:pt x="2539" y="38213"/>
                    <a:pt x="3915" y="38213"/>
                  </a:cubicBezTo>
                  <a:cubicBezTo>
                    <a:pt x="3936" y="38213"/>
                    <a:pt x="3956" y="38213"/>
                    <a:pt x="3977" y="38213"/>
                  </a:cubicBezTo>
                  <a:cubicBezTo>
                    <a:pt x="5381" y="38179"/>
                    <a:pt x="6500" y="37043"/>
                    <a:pt x="6500" y="35639"/>
                  </a:cubicBezTo>
                  <a:lnTo>
                    <a:pt x="6500"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6" name="Google Shape;1256;p50"/>
            <p:cNvSpPr/>
            <p:nvPr/>
          </p:nvSpPr>
          <p:spPr>
            <a:xfrm>
              <a:off x="1335252" y="3935117"/>
              <a:ext cx="208325" cy="1224759"/>
            </a:xfrm>
            <a:custGeom>
              <a:avLst/>
              <a:ahLst/>
              <a:rect l="l" t="t" r="r" b="b"/>
              <a:pathLst>
                <a:path w="6500" h="38214" extrusionOk="0">
                  <a:moveTo>
                    <a:pt x="0" y="0"/>
                  </a:moveTo>
                  <a:lnTo>
                    <a:pt x="1337" y="35723"/>
                  </a:lnTo>
                  <a:cubicBezTo>
                    <a:pt x="1386" y="37122"/>
                    <a:pt x="2522" y="38213"/>
                    <a:pt x="3898" y="38213"/>
                  </a:cubicBezTo>
                  <a:cubicBezTo>
                    <a:pt x="3919" y="38213"/>
                    <a:pt x="3939" y="38213"/>
                    <a:pt x="3960" y="38213"/>
                  </a:cubicBezTo>
                  <a:cubicBezTo>
                    <a:pt x="5380" y="38179"/>
                    <a:pt x="6500" y="37043"/>
                    <a:pt x="6500" y="35639"/>
                  </a:cubicBezTo>
                  <a:lnTo>
                    <a:pt x="6500"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7" name="Google Shape;1257;p50"/>
            <p:cNvSpPr/>
            <p:nvPr/>
          </p:nvSpPr>
          <p:spPr>
            <a:xfrm>
              <a:off x="944307" y="2271819"/>
              <a:ext cx="931309" cy="1704034"/>
            </a:xfrm>
            <a:custGeom>
              <a:avLst/>
              <a:ah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lt1">
                <a:alpha val="824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8" name="Google Shape;1258;p50"/>
            <p:cNvSpPr/>
            <p:nvPr/>
          </p:nvSpPr>
          <p:spPr>
            <a:xfrm>
              <a:off x="871489" y="2271819"/>
              <a:ext cx="152109" cy="1713233"/>
            </a:xfrm>
            <a:custGeom>
              <a:avLst/>
              <a:ahLst/>
              <a:rect l="l" t="t" r="r" b="b"/>
              <a:pathLst>
                <a:path w="4746" h="53455" extrusionOk="0">
                  <a:moveTo>
                    <a:pt x="4746" y="1"/>
                  </a:moveTo>
                  <a:cubicBezTo>
                    <a:pt x="2874" y="84"/>
                    <a:pt x="769" y="636"/>
                    <a:pt x="402" y="3125"/>
                  </a:cubicBezTo>
                  <a:cubicBezTo>
                    <a:pt x="1" y="5899"/>
                    <a:pt x="84" y="50176"/>
                    <a:pt x="67" y="51897"/>
                  </a:cubicBezTo>
                  <a:cubicBezTo>
                    <a:pt x="59" y="52788"/>
                    <a:pt x="1187" y="53454"/>
                    <a:pt x="2293" y="53454"/>
                  </a:cubicBezTo>
                  <a:cubicBezTo>
                    <a:pt x="3345" y="53454"/>
                    <a:pt x="4379" y="52851"/>
                    <a:pt x="4395" y="51262"/>
                  </a:cubicBezTo>
                  <a:lnTo>
                    <a:pt x="4746"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9" name="Google Shape;1259;p50"/>
            <p:cNvSpPr/>
            <p:nvPr/>
          </p:nvSpPr>
          <p:spPr>
            <a:xfrm>
              <a:off x="874181" y="3786758"/>
              <a:ext cx="1656889" cy="308513"/>
            </a:xfrm>
            <a:custGeom>
              <a:avLst/>
              <a:ahLst/>
              <a:rect l="l" t="t" r="r" b="b"/>
              <a:pathLst>
                <a:path w="51697" h="9626" extrusionOk="0">
                  <a:moveTo>
                    <a:pt x="4678" y="1"/>
                  </a:moveTo>
                  <a:cubicBezTo>
                    <a:pt x="2105" y="1"/>
                    <a:pt x="33" y="2073"/>
                    <a:pt x="17" y="4629"/>
                  </a:cubicBezTo>
                  <a:cubicBezTo>
                    <a:pt x="0" y="7202"/>
                    <a:pt x="2055" y="9291"/>
                    <a:pt x="4612" y="9324"/>
                  </a:cubicBezTo>
                  <a:lnTo>
                    <a:pt x="46985" y="9625"/>
                  </a:lnTo>
                  <a:cubicBezTo>
                    <a:pt x="46995" y="9625"/>
                    <a:pt x="47005" y="9625"/>
                    <a:pt x="47015" y="9625"/>
                  </a:cubicBezTo>
                  <a:cubicBezTo>
                    <a:pt x="49575" y="9625"/>
                    <a:pt x="51663" y="7560"/>
                    <a:pt x="51680" y="4997"/>
                  </a:cubicBezTo>
                  <a:cubicBezTo>
                    <a:pt x="51696" y="2424"/>
                    <a:pt x="49625" y="318"/>
                    <a:pt x="47051" y="302"/>
                  </a:cubicBezTo>
                  <a:lnTo>
                    <a:pt x="4678"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0" name="Google Shape;1260;p50"/>
            <p:cNvSpPr/>
            <p:nvPr/>
          </p:nvSpPr>
          <p:spPr>
            <a:xfrm>
              <a:off x="2790226" y="4927930"/>
              <a:ext cx="607283" cy="231914"/>
            </a:xfrm>
            <a:custGeom>
              <a:avLst/>
              <a:ahLst/>
              <a:rect l="l" t="t" r="r" b="b"/>
              <a:pathLst>
                <a:path w="18948" h="7236" extrusionOk="0">
                  <a:moveTo>
                    <a:pt x="7502" y="1"/>
                  </a:moveTo>
                  <a:lnTo>
                    <a:pt x="0" y="535"/>
                  </a:lnTo>
                  <a:lnTo>
                    <a:pt x="151" y="3977"/>
                  </a:lnTo>
                  <a:lnTo>
                    <a:pt x="268" y="7236"/>
                  </a:lnTo>
                  <a:lnTo>
                    <a:pt x="18948" y="7236"/>
                  </a:lnTo>
                  <a:cubicBezTo>
                    <a:pt x="18948" y="7236"/>
                    <a:pt x="17879" y="5097"/>
                    <a:pt x="14838" y="4462"/>
                  </a:cubicBezTo>
                  <a:cubicBezTo>
                    <a:pt x="13534" y="4228"/>
                    <a:pt x="12264" y="3844"/>
                    <a:pt x="11045" y="3342"/>
                  </a:cubicBezTo>
                  <a:cubicBezTo>
                    <a:pt x="7419" y="1822"/>
                    <a:pt x="7502" y="1"/>
                    <a:pt x="750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1" name="Google Shape;1261;p50"/>
            <p:cNvSpPr/>
            <p:nvPr/>
          </p:nvSpPr>
          <p:spPr>
            <a:xfrm>
              <a:off x="2795034" y="5035041"/>
              <a:ext cx="602476" cy="124803"/>
            </a:xfrm>
            <a:custGeom>
              <a:avLst/>
              <a:ahLst/>
              <a:rect l="l" t="t" r="r" b="b"/>
              <a:pathLst>
                <a:path w="18798" h="3894" extrusionOk="0">
                  <a:moveTo>
                    <a:pt x="10895" y="0"/>
                  </a:moveTo>
                  <a:cubicBezTo>
                    <a:pt x="10076" y="752"/>
                    <a:pt x="9224" y="1655"/>
                    <a:pt x="8773" y="2574"/>
                  </a:cubicBezTo>
                  <a:cubicBezTo>
                    <a:pt x="4328" y="2206"/>
                    <a:pt x="1705" y="1120"/>
                    <a:pt x="1" y="635"/>
                  </a:cubicBezTo>
                  <a:lnTo>
                    <a:pt x="1" y="652"/>
                  </a:lnTo>
                  <a:lnTo>
                    <a:pt x="118" y="3894"/>
                  </a:lnTo>
                  <a:lnTo>
                    <a:pt x="18798" y="3894"/>
                  </a:lnTo>
                  <a:cubicBezTo>
                    <a:pt x="18798" y="3894"/>
                    <a:pt x="17729" y="1755"/>
                    <a:pt x="14688" y="1137"/>
                  </a:cubicBezTo>
                  <a:cubicBezTo>
                    <a:pt x="13384" y="886"/>
                    <a:pt x="12114" y="502"/>
                    <a:pt x="10895" y="0"/>
                  </a:cubicBezTo>
                  <a:close/>
                </a:path>
              </a:pathLst>
            </a:custGeom>
            <a:solidFill>
              <a:srgbClr val="044A7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2" name="Google Shape;1262;p50"/>
            <p:cNvSpPr/>
            <p:nvPr/>
          </p:nvSpPr>
          <p:spPr>
            <a:xfrm>
              <a:off x="1877699" y="3529717"/>
              <a:ext cx="1230111" cy="1552470"/>
            </a:xfrm>
            <a:custGeom>
              <a:avLst/>
              <a:ahLst/>
              <a:rect l="l" t="t" r="r" b="b"/>
              <a:pathLst>
                <a:path w="38381" h="48439" extrusionOk="0">
                  <a:moveTo>
                    <a:pt x="886" y="1"/>
                  </a:moveTo>
                  <a:cubicBezTo>
                    <a:pt x="886" y="1"/>
                    <a:pt x="1" y="3209"/>
                    <a:pt x="619" y="6016"/>
                  </a:cubicBezTo>
                  <a:cubicBezTo>
                    <a:pt x="853" y="7102"/>
                    <a:pt x="1321" y="8138"/>
                    <a:pt x="2156" y="8890"/>
                  </a:cubicBezTo>
                  <a:cubicBezTo>
                    <a:pt x="5348" y="12031"/>
                    <a:pt x="23343" y="16726"/>
                    <a:pt x="23343" y="16726"/>
                  </a:cubicBezTo>
                  <a:lnTo>
                    <a:pt x="27470" y="48439"/>
                  </a:lnTo>
                  <a:lnTo>
                    <a:pt x="38381" y="44262"/>
                  </a:lnTo>
                  <a:cubicBezTo>
                    <a:pt x="38381" y="44262"/>
                    <a:pt x="35690" y="9959"/>
                    <a:pt x="33936" y="7837"/>
                  </a:cubicBezTo>
                  <a:cubicBezTo>
                    <a:pt x="32934" y="6617"/>
                    <a:pt x="26167" y="4378"/>
                    <a:pt x="20469" y="2641"/>
                  </a:cubicBezTo>
                  <a:cubicBezTo>
                    <a:pt x="16058" y="1304"/>
                    <a:pt x="12298" y="268"/>
                    <a:pt x="12298" y="268"/>
                  </a:cubicBezTo>
                  <a:lnTo>
                    <a:pt x="886"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3" name="Google Shape;1263;p50"/>
            <p:cNvSpPr/>
            <p:nvPr/>
          </p:nvSpPr>
          <p:spPr>
            <a:xfrm>
              <a:off x="1877699" y="3529717"/>
              <a:ext cx="656031" cy="192813"/>
            </a:xfrm>
            <a:custGeom>
              <a:avLst/>
              <a:ahLst/>
              <a:rect l="l" t="t" r="r" b="b"/>
              <a:pathLst>
                <a:path w="20469" h="6016" extrusionOk="0">
                  <a:moveTo>
                    <a:pt x="886" y="1"/>
                  </a:moveTo>
                  <a:cubicBezTo>
                    <a:pt x="886" y="1"/>
                    <a:pt x="1" y="3209"/>
                    <a:pt x="619" y="6016"/>
                  </a:cubicBezTo>
                  <a:cubicBezTo>
                    <a:pt x="7704" y="4813"/>
                    <a:pt x="15473" y="3493"/>
                    <a:pt x="20469" y="2641"/>
                  </a:cubicBezTo>
                  <a:cubicBezTo>
                    <a:pt x="16058" y="1304"/>
                    <a:pt x="12298" y="268"/>
                    <a:pt x="12298" y="268"/>
                  </a:cubicBezTo>
                  <a:lnTo>
                    <a:pt x="886"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4" name="Google Shape;1264;p50"/>
            <p:cNvSpPr/>
            <p:nvPr/>
          </p:nvSpPr>
          <p:spPr>
            <a:xfrm>
              <a:off x="1319163" y="1881225"/>
              <a:ext cx="953776" cy="1005152"/>
            </a:xfrm>
            <a:custGeom>
              <a:avLst/>
              <a:ahLst/>
              <a:rect l="l" t="t" r="r" b="b"/>
              <a:pathLst>
                <a:path w="29759" h="31362" extrusionOk="0">
                  <a:moveTo>
                    <a:pt x="22615" y="0"/>
                  </a:moveTo>
                  <a:cubicBezTo>
                    <a:pt x="19024" y="0"/>
                    <a:pt x="15677" y="2020"/>
                    <a:pt x="14019" y="5320"/>
                  </a:cubicBezTo>
                  <a:cubicBezTo>
                    <a:pt x="13435" y="6473"/>
                    <a:pt x="13301" y="7643"/>
                    <a:pt x="12248" y="8462"/>
                  </a:cubicBezTo>
                  <a:cubicBezTo>
                    <a:pt x="11246" y="9247"/>
                    <a:pt x="10126" y="9330"/>
                    <a:pt x="9658" y="10717"/>
                  </a:cubicBezTo>
                  <a:cubicBezTo>
                    <a:pt x="9274" y="11887"/>
                    <a:pt x="9926" y="13424"/>
                    <a:pt x="8890" y="14393"/>
                  </a:cubicBezTo>
                  <a:cubicBezTo>
                    <a:pt x="7854" y="15379"/>
                    <a:pt x="5866" y="14694"/>
                    <a:pt x="4963" y="15797"/>
                  </a:cubicBezTo>
                  <a:cubicBezTo>
                    <a:pt x="4178" y="16749"/>
                    <a:pt x="4896" y="18236"/>
                    <a:pt x="4495" y="19389"/>
                  </a:cubicBezTo>
                  <a:cubicBezTo>
                    <a:pt x="3927" y="20976"/>
                    <a:pt x="1688" y="21210"/>
                    <a:pt x="719" y="22580"/>
                  </a:cubicBezTo>
                  <a:cubicBezTo>
                    <a:pt x="1" y="23600"/>
                    <a:pt x="185" y="25053"/>
                    <a:pt x="870" y="26089"/>
                  </a:cubicBezTo>
                  <a:cubicBezTo>
                    <a:pt x="1538" y="27142"/>
                    <a:pt x="2624" y="27843"/>
                    <a:pt x="3727" y="28445"/>
                  </a:cubicBezTo>
                  <a:cubicBezTo>
                    <a:pt x="7354" y="30380"/>
                    <a:pt x="11365" y="31361"/>
                    <a:pt x="15402" y="31361"/>
                  </a:cubicBezTo>
                  <a:cubicBezTo>
                    <a:pt x="17780" y="31361"/>
                    <a:pt x="20168" y="31021"/>
                    <a:pt x="22491" y="30333"/>
                  </a:cubicBezTo>
                  <a:cubicBezTo>
                    <a:pt x="26217" y="29197"/>
                    <a:pt x="28957" y="26590"/>
                    <a:pt x="28138" y="22346"/>
                  </a:cubicBezTo>
                  <a:cubicBezTo>
                    <a:pt x="27921" y="21310"/>
                    <a:pt x="27486" y="20308"/>
                    <a:pt x="27537" y="19255"/>
                  </a:cubicBezTo>
                  <a:cubicBezTo>
                    <a:pt x="27587" y="18437"/>
                    <a:pt x="28506" y="17701"/>
                    <a:pt x="28923" y="17000"/>
                  </a:cubicBezTo>
                  <a:cubicBezTo>
                    <a:pt x="29408" y="16198"/>
                    <a:pt x="29759" y="15279"/>
                    <a:pt x="29725" y="14326"/>
                  </a:cubicBezTo>
                  <a:cubicBezTo>
                    <a:pt x="29675" y="13224"/>
                    <a:pt x="29124" y="12204"/>
                    <a:pt x="28740" y="11168"/>
                  </a:cubicBezTo>
                  <a:cubicBezTo>
                    <a:pt x="28255" y="9915"/>
                    <a:pt x="28355" y="9046"/>
                    <a:pt x="28706" y="7827"/>
                  </a:cubicBezTo>
                  <a:cubicBezTo>
                    <a:pt x="29091" y="6507"/>
                    <a:pt x="28957" y="4936"/>
                    <a:pt x="28556" y="3650"/>
                  </a:cubicBezTo>
                  <a:cubicBezTo>
                    <a:pt x="28339" y="2914"/>
                    <a:pt x="27971" y="2246"/>
                    <a:pt x="27470" y="1678"/>
                  </a:cubicBezTo>
                  <a:cubicBezTo>
                    <a:pt x="26668" y="809"/>
                    <a:pt x="25515" y="358"/>
                    <a:pt x="24345" y="158"/>
                  </a:cubicBezTo>
                  <a:cubicBezTo>
                    <a:pt x="23766" y="52"/>
                    <a:pt x="23188" y="0"/>
                    <a:pt x="22615"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5" name="Google Shape;1265;p50"/>
            <p:cNvSpPr/>
            <p:nvPr/>
          </p:nvSpPr>
          <p:spPr>
            <a:xfrm>
              <a:off x="1532841" y="2097723"/>
              <a:ext cx="680678" cy="610617"/>
            </a:xfrm>
            <a:custGeom>
              <a:avLst/>
              <a:ahLst/>
              <a:rect l="l" t="t" r="r" b="b"/>
              <a:pathLst>
                <a:path w="21238" h="19052" extrusionOk="0">
                  <a:moveTo>
                    <a:pt x="11935" y="0"/>
                  </a:moveTo>
                  <a:cubicBezTo>
                    <a:pt x="11794" y="0"/>
                    <a:pt x="11656" y="26"/>
                    <a:pt x="11530" y="86"/>
                  </a:cubicBezTo>
                  <a:cubicBezTo>
                    <a:pt x="10778" y="453"/>
                    <a:pt x="10945" y="1606"/>
                    <a:pt x="10410" y="2258"/>
                  </a:cubicBezTo>
                  <a:cubicBezTo>
                    <a:pt x="9775" y="3043"/>
                    <a:pt x="8422" y="2726"/>
                    <a:pt x="7620" y="3344"/>
                  </a:cubicBezTo>
                  <a:cubicBezTo>
                    <a:pt x="6450" y="4213"/>
                    <a:pt x="7085" y="6268"/>
                    <a:pt x="6083" y="7321"/>
                  </a:cubicBezTo>
                  <a:cubicBezTo>
                    <a:pt x="5431" y="7989"/>
                    <a:pt x="4362" y="8006"/>
                    <a:pt x="3626" y="8557"/>
                  </a:cubicBezTo>
                  <a:cubicBezTo>
                    <a:pt x="3108" y="8958"/>
                    <a:pt x="2808" y="9560"/>
                    <a:pt x="2540" y="10144"/>
                  </a:cubicBezTo>
                  <a:lnTo>
                    <a:pt x="786" y="13854"/>
                  </a:lnTo>
                  <a:cubicBezTo>
                    <a:pt x="402" y="14672"/>
                    <a:pt x="1" y="15575"/>
                    <a:pt x="201" y="16477"/>
                  </a:cubicBezTo>
                  <a:cubicBezTo>
                    <a:pt x="485" y="17747"/>
                    <a:pt x="1855" y="18415"/>
                    <a:pt x="3108" y="18749"/>
                  </a:cubicBezTo>
                  <a:cubicBezTo>
                    <a:pt x="3762" y="18926"/>
                    <a:pt x="4452" y="19051"/>
                    <a:pt x="5129" y="19051"/>
                  </a:cubicBezTo>
                  <a:cubicBezTo>
                    <a:pt x="5732" y="19051"/>
                    <a:pt x="6324" y="18951"/>
                    <a:pt x="6868" y="18699"/>
                  </a:cubicBezTo>
                  <a:cubicBezTo>
                    <a:pt x="8154" y="18081"/>
                    <a:pt x="8990" y="16711"/>
                    <a:pt x="10310" y="16193"/>
                  </a:cubicBezTo>
                  <a:cubicBezTo>
                    <a:pt x="10837" y="15996"/>
                    <a:pt x="11397" y="15948"/>
                    <a:pt x="11966" y="15948"/>
                  </a:cubicBezTo>
                  <a:cubicBezTo>
                    <a:pt x="12460" y="15948"/>
                    <a:pt x="12961" y="15985"/>
                    <a:pt x="13451" y="15992"/>
                  </a:cubicBezTo>
                  <a:cubicBezTo>
                    <a:pt x="13538" y="15995"/>
                    <a:pt x="13625" y="15997"/>
                    <a:pt x="13713" y="15997"/>
                  </a:cubicBezTo>
                  <a:cubicBezTo>
                    <a:pt x="14693" y="15997"/>
                    <a:pt x="15730" y="15809"/>
                    <a:pt x="16358" y="15073"/>
                  </a:cubicBezTo>
                  <a:cubicBezTo>
                    <a:pt x="17244" y="14037"/>
                    <a:pt x="16960" y="12367"/>
                    <a:pt x="17812" y="11297"/>
                  </a:cubicBezTo>
                  <a:cubicBezTo>
                    <a:pt x="18313" y="10646"/>
                    <a:pt x="19115" y="10345"/>
                    <a:pt x="19834" y="9944"/>
                  </a:cubicBezTo>
                  <a:cubicBezTo>
                    <a:pt x="20535" y="9543"/>
                    <a:pt x="21237" y="8891"/>
                    <a:pt x="21204" y="8073"/>
                  </a:cubicBezTo>
                  <a:cubicBezTo>
                    <a:pt x="21187" y="7471"/>
                    <a:pt x="20769" y="6970"/>
                    <a:pt x="20435" y="6469"/>
                  </a:cubicBezTo>
                  <a:cubicBezTo>
                    <a:pt x="19449" y="4981"/>
                    <a:pt x="19449" y="3511"/>
                    <a:pt x="19299" y="1807"/>
                  </a:cubicBezTo>
                  <a:cubicBezTo>
                    <a:pt x="19199" y="679"/>
                    <a:pt x="18403" y="256"/>
                    <a:pt x="17462" y="256"/>
                  </a:cubicBezTo>
                  <a:cubicBezTo>
                    <a:pt x="17148" y="256"/>
                    <a:pt x="16818" y="303"/>
                    <a:pt x="16492" y="387"/>
                  </a:cubicBezTo>
                  <a:cubicBezTo>
                    <a:pt x="15812" y="572"/>
                    <a:pt x="15113" y="831"/>
                    <a:pt x="14437" y="831"/>
                  </a:cubicBezTo>
                  <a:cubicBezTo>
                    <a:pt x="14200" y="831"/>
                    <a:pt x="13965" y="799"/>
                    <a:pt x="13735" y="721"/>
                  </a:cubicBezTo>
                  <a:cubicBezTo>
                    <a:pt x="13367" y="570"/>
                    <a:pt x="13017" y="387"/>
                    <a:pt x="12666" y="186"/>
                  </a:cubicBezTo>
                  <a:cubicBezTo>
                    <a:pt x="12442" y="79"/>
                    <a:pt x="12184" y="0"/>
                    <a:pt x="11935" y="0"/>
                  </a:cubicBezTo>
                  <a:close/>
                </a:path>
              </a:pathLst>
            </a:custGeom>
            <a:solidFill>
              <a:srgbClr val="CD2027"/>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6" name="Google Shape;1266;p50"/>
            <p:cNvSpPr/>
            <p:nvPr/>
          </p:nvSpPr>
          <p:spPr>
            <a:xfrm>
              <a:off x="2491937" y="4927930"/>
              <a:ext cx="606771" cy="231914"/>
            </a:xfrm>
            <a:custGeom>
              <a:avLst/>
              <a:ahLst/>
              <a:rect l="l" t="t" r="r" b="b"/>
              <a:pathLst>
                <a:path w="18932" h="7236" extrusionOk="0">
                  <a:moveTo>
                    <a:pt x="7503" y="1"/>
                  </a:moveTo>
                  <a:lnTo>
                    <a:pt x="1" y="535"/>
                  </a:lnTo>
                  <a:lnTo>
                    <a:pt x="134" y="3977"/>
                  </a:lnTo>
                  <a:lnTo>
                    <a:pt x="268" y="7236"/>
                  </a:lnTo>
                  <a:lnTo>
                    <a:pt x="18931" y="7236"/>
                  </a:lnTo>
                  <a:cubicBezTo>
                    <a:pt x="18931" y="7236"/>
                    <a:pt x="17862" y="5097"/>
                    <a:pt x="14821" y="4462"/>
                  </a:cubicBezTo>
                  <a:cubicBezTo>
                    <a:pt x="13518" y="4228"/>
                    <a:pt x="12248" y="3844"/>
                    <a:pt x="11028" y="3342"/>
                  </a:cubicBezTo>
                  <a:cubicBezTo>
                    <a:pt x="7403" y="1822"/>
                    <a:pt x="7503" y="1"/>
                    <a:pt x="7503"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7" name="Google Shape;1267;p50"/>
            <p:cNvSpPr/>
            <p:nvPr/>
          </p:nvSpPr>
          <p:spPr>
            <a:xfrm>
              <a:off x="2496232" y="5035586"/>
              <a:ext cx="602476" cy="124258"/>
            </a:xfrm>
            <a:custGeom>
              <a:avLst/>
              <a:ahLst/>
              <a:rect l="l" t="t" r="r" b="b"/>
              <a:pathLst>
                <a:path w="18798" h="3877" extrusionOk="0">
                  <a:moveTo>
                    <a:pt x="10894" y="0"/>
                  </a:moveTo>
                  <a:cubicBezTo>
                    <a:pt x="10076" y="735"/>
                    <a:pt x="9223" y="1638"/>
                    <a:pt x="8772" y="2557"/>
                  </a:cubicBezTo>
                  <a:cubicBezTo>
                    <a:pt x="4328" y="2189"/>
                    <a:pt x="1705" y="1103"/>
                    <a:pt x="0" y="635"/>
                  </a:cubicBezTo>
                  <a:lnTo>
                    <a:pt x="0" y="635"/>
                  </a:lnTo>
                  <a:lnTo>
                    <a:pt x="134" y="3877"/>
                  </a:lnTo>
                  <a:lnTo>
                    <a:pt x="18797" y="3877"/>
                  </a:lnTo>
                  <a:cubicBezTo>
                    <a:pt x="18797" y="3877"/>
                    <a:pt x="17728" y="1738"/>
                    <a:pt x="14687" y="1120"/>
                  </a:cubicBezTo>
                  <a:cubicBezTo>
                    <a:pt x="13384" y="869"/>
                    <a:pt x="12114" y="485"/>
                    <a:pt x="10894" y="0"/>
                  </a:cubicBezTo>
                  <a:close/>
                </a:path>
              </a:pathLst>
            </a:custGeom>
            <a:solidFill>
              <a:srgbClr val="044A7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8" name="Google Shape;1268;p50"/>
            <p:cNvSpPr/>
            <p:nvPr/>
          </p:nvSpPr>
          <p:spPr>
            <a:xfrm>
              <a:off x="1546782" y="3529717"/>
              <a:ext cx="1262225" cy="1552470"/>
            </a:xfrm>
            <a:custGeom>
              <a:avLst/>
              <a:ahLst/>
              <a:rect l="l" t="t" r="r" b="b"/>
              <a:pathLst>
                <a:path w="39383" h="48439" extrusionOk="0">
                  <a:moveTo>
                    <a:pt x="0" y="1"/>
                  </a:moveTo>
                  <a:cubicBezTo>
                    <a:pt x="0" y="1"/>
                    <a:pt x="1387" y="4278"/>
                    <a:pt x="3576" y="7269"/>
                  </a:cubicBezTo>
                  <a:cubicBezTo>
                    <a:pt x="3993" y="7854"/>
                    <a:pt x="4461" y="8405"/>
                    <a:pt x="4996" y="8890"/>
                  </a:cubicBezTo>
                  <a:cubicBezTo>
                    <a:pt x="8187" y="12031"/>
                    <a:pt x="24344" y="16726"/>
                    <a:pt x="24344" y="16726"/>
                  </a:cubicBezTo>
                  <a:lnTo>
                    <a:pt x="28471" y="48439"/>
                  </a:lnTo>
                  <a:lnTo>
                    <a:pt x="39382" y="44262"/>
                  </a:lnTo>
                  <a:cubicBezTo>
                    <a:pt x="39382" y="44262"/>
                    <a:pt x="36692" y="9959"/>
                    <a:pt x="34938" y="7837"/>
                  </a:cubicBezTo>
                  <a:cubicBezTo>
                    <a:pt x="34136" y="6851"/>
                    <a:pt x="29524" y="5180"/>
                    <a:pt x="24779" y="3660"/>
                  </a:cubicBezTo>
                  <a:cubicBezTo>
                    <a:pt x="19148" y="1856"/>
                    <a:pt x="13300" y="268"/>
                    <a:pt x="13300" y="268"/>
                  </a:cubicBezTo>
                  <a:lnTo>
                    <a:pt x="0"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9" name="Google Shape;1269;p50"/>
            <p:cNvSpPr/>
            <p:nvPr/>
          </p:nvSpPr>
          <p:spPr>
            <a:xfrm>
              <a:off x="1546782" y="3529717"/>
              <a:ext cx="794167" cy="233004"/>
            </a:xfrm>
            <a:custGeom>
              <a:avLst/>
              <a:ahLst/>
              <a:rect l="l" t="t" r="r" b="b"/>
              <a:pathLst>
                <a:path w="24779" h="7270" extrusionOk="0">
                  <a:moveTo>
                    <a:pt x="0" y="1"/>
                  </a:moveTo>
                  <a:cubicBezTo>
                    <a:pt x="0" y="1"/>
                    <a:pt x="1387" y="4278"/>
                    <a:pt x="3576" y="7269"/>
                  </a:cubicBezTo>
                  <a:cubicBezTo>
                    <a:pt x="9825" y="6200"/>
                    <a:pt x="18129" y="4796"/>
                    <a:pt x="24779" y="3660"/>
                  </a:cubicBezTo>
                  <a:cubicBezTo>
                    <a:pt x="19148" y="1856"/>
                    <a:pt x="13300" y="268"/>
                    <a:pt x="13300" y="268"/>
                  </a:cubicBezTo>
                  <a:lnTo>
                    <a:pt x="0"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0" name="Google Shape;1270;p50"/>
            <p:cNvSpPr/>
            <p:nvPr/>
          </p:nvSpPr>
          <p:spPr>
            <a:xfrm>
              <a:off x="2878043" y="2891826"/>
              <a:ext cx="285982" cy="188999"/>
            </a:xfrm>
            <a:custGeom>
              <a:avLst/>
              <a:ahLst/>
              <a:rect l="l" t="t" r="r" b="b"/>
              <a:pathLst>
                <a:path w="8923" h="5897" extrusionOk="0">
                  <a:moveTo>
                    <a:pt x="4873" y="1"/>
                  </a:moveTo>
                  <a:cubicBezTo>
                    <a:pt x="3764" y="1"/>
                    <a:pt x="600" y="2097"/>
                    <a:pt x="502" y="2310"/>
                  </a:cubicBezTo>
                  <a:lnTo>
                    <a:pt x="502" y="2293"/>
                  </a:lnTo>
                  <a:lnTo>
                    <a:pt x="502" y="2293"/>
                  </a:lnTo>
                  <a:cubicBezTo>
                    <a:pt x="1" y="3379"/>
                    <a:pt x="318" y="4449"/>
                    <a:pt x="1321" y="4883"/>
                  </a:cubicBezTo>
                  <a:cubicBezTo>
                    <a:pt x="2142" y="5243"/>
                    <a:pt x="3049" y="5268"/>
                    <a:pt x="3605" y="5268"/>
                  </a:cubicBezTo>
                  <a:cubicBezTo>
                    <a:pt x="3694" y="5268"/>
                    <a:pt x="3774" y="5267"/>
                    <a:pt x="3844" y="5267"/>
                  </a:cubicBezTo>
                  <a:cubicBezTo>
                    <a:pt x="4679" y="5334"/>
                    <a:pt x="5514" y="5518"/>
                    <a:pt x="6300" y="5835"/>
                  </a:cubicBezTo>
                  <a:cubicBezTo>
                    <a:pt x="6406" y="5878"/>
                    <a:pt x="6497" y="5897"/>
                    <a:pt x="6574" y="5897"/>
                  </a:cubicBezTo>
                  <a:cubicBezTo>
                    <a:pt x="7044" y="5897"/>
                    <a:pt x="6997" y="5187"/>
                    <a:pt x="6667" y="4699"/>
                  </a:cubicBezTo>
                  <a:cubicBezTo>
                    <a:pt x="6300" y="4131"/>
                    <a:pt x="5798" y="4248"/>
                    <a:pt x="5163" y="4064"/>
                  </a:cubicBezTo>
                  <a:cubicBezTo>
                    <a:pt x="4829" y="3947"/>
                    <a:pt x="4512" y="3780"/>
                    <a:pt x="4228" y="3596"/>
                  </a:cubicBezTo>
                  <a:cubicBezTo>
                    <a:pt x="3693" y="3262"/>
                    <a:pt x="3676" y="2510"/>
                    <a:pt x="4194" y="2143"/>
                  </a:cubicBezTo>
                  <a:lnTo>
                    <a:pt x="4996" y="1608"/>
                  </a:lnTo>
                  <a:cubicBezTo>
                    <a:pt x="5254" y="1453"/>
                    <a:pt x="5562" y="1368"/>
                    <a:pt x="5866" y="1368"/>
                  </a:cubicBezTo>
                  <a:cubicBezTo>
                    <a:pt x="5956" y="1368"/>
                    <a:pt x="6045" y="1376"/>
                    <a:pt x="6133" y="1391"/>
                  </a:cubicBezTo>
                  <a:cubicBezTo>
                    <a:pt x="6730" y="1546"/>
                    <a:pt x="7601" y="1761"/>
                    <a:pt x="8116" y="1761"/>
                  </a:cubicBezTo>
                  <a:cubicBezTo>
                    <a:pt x="8321" y="1761"/>
                    <a:pt x="8470" y="1727"/>
                    <a:pt x="8522" y="1641"/>
                  </a:cubicBezTo>
                  <a:cubicBezTo>
                    <a:pt x="8923" y="1023"/>
                    <a:pt x="5397" y="54"/>
                    <a:pt x="4946" y="4"/>
                  </a:cubicBezTo>
                  <a:cubicBezTo>
                    <a:pt x="4923" y="2"/>
                    <a:pt x="4899" y="1"/>
                    <a:pt x="4873"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1" name="Google Shape;1271;p50"/>
            <p:cNvSpPr/>
            <p:nvPr/>
          </p:nvSpPr>
          <p:spPr>
            <a:xfrm>
              <a:off x="1990707" y="2443767"/>
              <a:ext cx="983230" cy="809711"/>
            </a:xfrm>
            <a:custGeom>
              <a:avLst/>
              <a:ahLst/>
              <a:rect l="l" t="t" r="r" b="b"/>
              <a:pathLst>
                <a:path w="30678" h="25264" extrusionOk="0">
                  <a:moveTo>
                    <a:pt x="7026" y="1"/>
                  </a:moveTo>
                  <a:cubicBezTo>
                    <a:pt x="6967" y="1"/>
                    <a:pt x="6909" y="6"/>
                    <a:pt x="6851" y="16"/>
                  </a:cubicBezTo>
                  <a:cubicBezTo>
                    <a:pt x="0" y="1202"/>
                    <a:pt x="7503" y="21236"/>
                    <a:pt x="8238" y="22856"/>
                  </a:cubicBezTo>
                  <a:cubicBezTo>
                    <a:pt x="8714" y="23931"/>
                    <a:pt x="9081" y="25264"/>
                    <a:pt x="12662" y="25264"/>
                  </a:cubicBezTo>
                  <a:cubicBezTo>
                    <a:pt x="14480" y="25264"/>
                    <a:pt x="17127" y="24920"/>
                    <a:pt x="21037" y="24026"/>
                  </a:cubicBezTo>
                  <a:cubicBezTo>
                    <a:pt x="29909" y="21987"/>
                    <a:pt x="30677" y="21252"/>
                    <a:pt x="30677" y="21252"/>
                  </a:cubicBezTo>
                  <a:lnTo>
                    <a:pt x="28589" y="15371"/>
                  </a:lnTo>
                  <a:lnTo>
                    <a:pt x="14788" y="17125"/>
                  </a:lnTo>
                  <a:cubicBezTo>
                    <a:pt x="14788" y="17125"/>
                    <a:pt x="10474" y="1"/>
                    <a:pt x="702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2" name="Google Shape;1272;p50"/>
            <p:cNvSpPr/>
            <p:nvPr/>
          </p:nvSpPr>
          <p:spPr>
            <a:xfrm>
              <a:off x="1504476" y="2398192"/>
              <a:ext cx="902881" cy="1208157"/>
            </a:xfrm>
            <a:custGeom>
              <a:avLst/>
              <a:ahLst/>
              <a:rect l="l" t="t" r="r" b="b"/>
              <a:pathLst>
                <a:path w="28171" h="37696" extrusionOk="0">
                  <a:moveTo>
                    <a:pt x="9892" y="1"/>
                  </a:moveTo>
                  <a:cubicBezTo>
                    <a:pt x="9541" y="84"/>
                    <a:pt x="9156" y="151"/>
                    <a:pt x="8789" y="218"/>
                  </a:cubicBezTo>
                  <a:cubicBezTo>
                    <a:pt x="6149" y="652"/>
                    <a:pt x="3158" y="753"/>
                    <a:pt x="1554" y="3459"/>
                  </a:cubicBezTo>
                  <a:cubicBezTo>
                    <a:pt x="201" y="5765"/>
                    <a:pt x="1370" y="12482"/>
                    <a:pt x="2573" y="18163"/>
                  </a:cubicBezTo>
                  <a:cubicBezTo>
                    <a:pt x="3242" y="21354"/>
                    <a:pt x="3559" y="24713"/>
                    <a:pt x="2607" y="27820"/>
                  </a:cubicBezTo>
                  <a:cubicBezTo>
                    <a:pt x="1303" y="32115"/>
                    <a:pt x="0" y="37695"/>
                    <a:pt x="0" y="37695"/>
                  </a:cubicBezTo>
                  <a:lnTo>
                    <a:pt x="28171" y="36425"/>
                  </a:lnTo>
                  <a:cubicBezTo>
                    <a:pt x="26928" y="30691"/>
                    <a:pt x="23745" y="20962"/>
                    <a:pt x="23693" y="20805"/>
                  </a:cubicBezTo>
                  <a:lnTo>
                    <a:pt x="23693" y="20805"/>
                  </a:lnTo>
                  <a:cubicBezTo>
                    <a:pt x="23718" y="20228"/>
                    <a:pt x="24444" y="2938"/>
                    <a:pt x="23425" y="1722"/>
                  </a:cubicBezTo>
                  <a:cubicBezTo>
                    <a:pt x="22774" y="987"/>
                    <a:pt x="21287" y="552"/>
                    <a:pt x="20201" y="335"/>
                  </a:cubicBezTo>
                  <a:cubicBezTo>
                    <a:pt x="19516" y="201"/>
                    <a:pt x="18998" y="134"/>
                    <a:pt x="18998" y="134"/>
                  </a:cubicBezTo>
                  <a:cubicBezTo>
                    <a:pt x="18988" y="135"/>
                    <a:pt x="18962" y="136"/>
                    <a:pt x="18922" y="136"/>
                  </a:cubicBezTo>
                  <a:cubicBezTo>
                    <a:pt x="18191" y="136"/>
                    <a:pt x="12662" y="1"/>
                    <a:pt x="9892"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3" name="Google Shape;1273;p50"/>
            <p:cNvSpPr/>
            <p:nvPr/>
          </p:nvSpPr>
          <p:spPr>
            <a:xfrm>
              <a:off x="1786132" y="2398192"/>
              <a:ext cx="365787" cy="259765"/>
            </a:xfrm>
            <a:custGeom>
              <a:avLst/>
              <a:ahLst/>
              <a:rect l="l" t="t" r="r" b="b"/>
              <a:pathLst>
                <a:path w="11413" h="8105" extrusionOk="0">
                  <a:moveTo>
                    <a:pt x="1104" y="1"/>
                  </a:moveTo>
                  <a:cubicBezTo>
                    <a:pt x="753" y="84"/>
                    <a:pt x="385" y="151"/>
                    <a:pt x="1" y="218"/>
                  </a:cubicBezTo>
                  <a:cubicBezTo>
                    <a:pt x="1538" y="3359"/>
                    <a:pt x="5632" y="7854"/>
                    <a:pt x="7937" y="8104"/>
                  </a:cubicBezTo>
                  <a:cubicBezTo>
                    <a:pt x="9358" y="7503"/>
                    <a:pt x="10778" y="2741"/>
                    <a:pt x="11413" y="335"/>
                  </a:cubicBezTo>
                  <a:cubicBezTo>
                    <a:pt x="10728" y="201"/>
                    <a:pt x="10210" y="134"/>
                    <a:pt x="10210" y="134"/>
                  </a:cubicBezTo>
                  <a:cubicBezTo>
                    <a:pt x="10200" y="135"/>
                    <a:pt x="10174" y="136"/>
                    <a:pt x="10134" y="136"/>
                  </a:cubicBezTo>
                  <a:cubicBezTo>
                    <a:pt x="9403" y="136"/>
                    <a:pt x="3874" y="1"/>
                    <a:pt x="110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4" name="Google Shape;1274;p50"/>
            <p:cNvSpPr/>
            <p:nvPr/>
          </p:nvSpPr>
          <p:spPr>
            <a:xfrm>
              <a:off x="2660616" y="2947176"/>
              <a:ext cx="71632" cy="66920"/>
            </a:xfrm>
            <a:custGeom>
              <a:avLst/>
              <a:ahLst/>
              <a:rect l="l" t="t" r="r" b="b"/>
              <a:pathLst>
                <a:path w="2235" h="2088" extrusionOk="0">
                  <a:moveTo>
                    <a:pt x="1714" y="0"/>
                  </a:moveTo>
                  <a:cubicBezTo>
                    <a:pt x="1680" y="0"/>
                    <a:pt x="1643" y="5"/>
                    <a:pt x="1605" y="15"/>
                  </a:cubicBezTo>
                  <a:cubicBezTo>
                    <a:pt x="1170" y="115"/>
                    <a:pt x="235" y="1067"/>
                    <a:pt x="151" y="1285"/>
                  </a:cubicBezTo>
                  <a:cubicBezTo>
                    <a:pt x="1" y="1619"/>
                    <a:pt x="1" y="2053"/>
                    <a:pt x="669" y="2087"/>
                  </a:cubicBezTo>
                  <a:cubicBezTo>
                    <a:pt x="677" y="2087"/>
                    <a:pt x="685" y="2087"/>
                    <a:pt x="694" y="2087"/>
                  </a:cubicBezTo>
                  <a:cubicBezTo>
                    <a:pt x="1231" y="2087"/>
                    <a:pt x="2107" y="1030"/>
                    <a:pt x="2173" y="783"/>
                  </a:cubicBezTo>
                  <a:cubicBezTo>
                    <a:pt x="2234" y="539"/>
                    <a:pt x="2085" y="0"/>
                    <a:pt x="1714"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5" name="Google Shape;1275;p50"/>
            <p:cNvSpPr/>
            <p:nvPr/>
          </p:nvSpPr>
          <p:spPr>
            <a:xfrm>
              <a:off x="2514981" y="2874807"/>
              <a:ext cx="197620" cy="189608"/>
            </a:xfrm>
            <a:custGeom>
              <a:avLst/>
              <a:ahLst/>
              <a:rect l="l" t="t" r="r" b="b"/>
              <a:pathLst>
                <a:path w="6166" h="5916" extrusionOk="0">
                  <a:moveTo>
                    <a:pt x="3600" y="0"/>
                  </a:moveTo>
                  <a:cubicBezTo>
                    <a:pt x="3597" y="0"/>
                    <a:pt x="3595" y="0"/>
                    <a:pt x="3592" y="0"/>
                  </a:cubicBezTo>
                  <a:cubicBezTo>
                    <a:pt x="3308" y="17"/>
                    <a:pt x="3108" y="385"/>
                    <a:pt x="3108" y="385"/>
                  </a:cubicBezTo>
                  <a:cubicBezTo>
                    <a:pt x="2924" y="385"/>
                    <a:pt x="2724" y="418"/>
                    <a:pt x="2557" y="502"/>
                  </a:cubicBezTo>
                  <a:cubicBezTo>
                    <a:pt x="2490" y="552"/>
                    <a:pt x="2456" y="702"/>
                    <a:pt x="2406" y="919"/>
                  </a:cubicBezTo>
                  <a:cubicBezTo>
                    <a:pt x="2285" y="883"/>
                    <a:pt x="2190" y="820"/>
                    <a:pt x="2109" y="820"/>
                  </a:cubicBezTo>
                  <a:cubicBezTo>
                    <a:pt x="2078" y="820"/>
                    <a:pt x="2049" y="829"/>
                    <a:pt x="2022" y="853"/>
                  </a:cubicBezTo>
                  <a:cubicBezTo>
                    <a:pt x="1855" y="986"/>
                    <a:pt x="1755" y="1170"/>
                    <a:pt x="1688" y="1370"/>
                  </a:cubicBezTo>
                  <a:cubicBezTo>
                    <a:pt x="1688" y="1370"/>
                    <a:pt x="1547" y="1318"/>
                    <a:pt x="1418" y="1318"/>
                  </a:cubicBezTo>
                  <a:cubicBezTo>
                    <a:pt x="1354" y="1318"/>
                    <a:pt x="1292" y="1331"/>
                    <a:pt x="1253" y="1370"/>
                  </a:cubicBezTo>
                  <a:cubicBezTo>
                    <a:pt x="1103" y="1538"/>
                    <a:pt x="34" y="2774"/>
                    <a:pt x="17" y="3994"/>
                  </a:cubicBezTo>
                  <a:cubicBezTo>
                    <a:pt x="0" y="4562"/>
                    <a:pt x="251" y="5096"/>
                    <a:pt x="685" y="5464"/>
                  </a:cubicBezTo>
                  <a:cubicBezTo>
                    <a:pt x="936" y="5715"/>
                    <a:pt x="1270" y="5882"/>
                    <a:pt x="1621" y="5915"/>
                  </a:cubicBezTo>
                  <a:cubicBezTo>
                    <a:pt x="2105" y="5898"/>
                    <a:pt x="2523" y="5447"/>
                    <a:pt x="2523" y="5447"/>
                  </a:cubicBezTo>
                  <a:cubicBezTo>
                    <a:pt x="2740" y="5364"/>
                    <a:pt x="2958" y="5247"/>
                    <a:pt x="3125" y="5080"/>
                  </a:cubicBezTo>
                  <a:cubicBezTo>
                    <a:pt x="3375" y="4846"/>
                    <a:pt x="3359" y="4645"/>
                    <a:pt x="3359" y="4645"/>
                  </a:cubicBezTo>
                  <a:cubicBezTo>
                    <a:pt x="3442" y="4629"/>
                    <a:pt x="3526" y="4629"/>
                    <a:pt x="3592" y="4595"/>
                  </a:cubicBezTo>
                  <a:cubicBezTo>
                    <a:pt x="3877" y="4512"/>
                    <a:pt x="4110" y="4345"/>
                    <a:pt x="4244" y="4094"/>
                  </a:cubicBezTo>
                  <a:lnTo>
                    <a:pt x="4511" y="4094"/>
                  </a:lnTo>
                  <a:cubicBezTo>
                    <a:pt x="4896" y="4077"/>
                    <a:pt x="5196" y="3760"/>
                    <a:pt x="5196" y="3375"/>
                  </a:cubicBezTo>
                  <a:cubicBezTo>
                    <a:pt x="5297" y="3375"/>
                    <a:pt x="5414" y="3342"/>
                    <a:pt x="5481" y="3259"/>
                  </a:cubicBezTo>
                  <a:cubicBezTo>
                    <a:pt x="5898" y="2858"/>
                    <a:pt x="6166" y="1655"/>
                    <a:pt x="6065" y="1387"/>
                  </a:cubicBezTo>
                  <a:cubicBezTo>
                    <a:pt x="5916" y="1056"/>
                    <a:pt x="3924" y="0"/>
                    <a:pt x="3600"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6" name="Google Shape;1276;p50"/>
            <p:cNvSpPr/>
            <p:nvPr/>
          </p:nvSpPr>
          <p:spPr>
            <a:xfrm>
              <a:off x="2610298" y="2922786"/>
              <a:ext cx="49293" cy="83234"/>
            </a:xfrm>
            <a:custGeom>
              <a:avLst/>
              <a:ahLst/>
              <a:rect l="l" t="t" r="r" b="b"/>
              <a:pathLst>
                <a:path w="1538" h="2597" extrusionOk="0">
                  <a:moveTo>
                    <a:pt x="113" y="1"/>
                  </a:moveTo>
                  <a:cubicBezTo>
                    <a:pt x="108" y="1"/>
                    <a:pt x="103" y="3"/>
                    <a:pt x="101" y="7"/>
                  </a:cubicBezTo>
                  <a:cubicBezTo>
                    <a:pt x="0" y="124"/>
                    <a:pt x="936" y="1578"/>
                    <a:pt x="1103" y="2046"/>
                  </a:cubicBezTo>
                  <a:cubicBezTo>
                    <a:pt x="1187" y="2213"/>
                    <a:pt x="1237" y="2413"/>
                    <a:pt x="1270" y="2597"/>
                  </a:cubicBezTo>
                  <a:lnTo>
                    <a:pt x="1537" y="2597"/>
                  </a:lnTo>
                  <a:cubicBezTo>
                    <a:pt x="1521" y="2396"/>
                    <a:pt x="1487" y="2196"/>
                    <a:pt x="1420" y="1995"/>
                  </a:cubicBezTo>
                  <a:cubicBezTo>
                    <a:pt x="1275" y="1480"/>
                    <a:pt x="260" y="1"/>
                    <a:pt x="113"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7" name="Google Shape;1277;p50"/>
            <p:cNvSpPr/>
            <p:nvPr/>
          </p:nvSpPr>
          <p:spPr>
            <a:xfrm>
              <a:off x="2584049" y="2940638"/>
              <a:ext cx="46088" cy="83074"/>
            </a:xfrm>
            <a:custGeom>
              <a:avLst/>
              <a:ahLst/>
              <a:rect l="l" t="t" r="r" b="b"/>
              <a:pathLst>
                <a:path w="1438" h="2592" extrusionOk="0">
                  <a:moveTo>
                    <a:pt x="77" y="0"/>
                  </a:moveTo>
                  <a:cubicBezTo>
                    <a:pt x="74" y="0"/>
                    <a:pt x="70" y="1"/>
                    <a:pt x="67" y="2"/>
                  </a:cubicBezTo>
                  <a:cubicBezTo>
                    <a:pt x="1" y="35"/>
                    <a:pt x="752" y="1572"/>
                    <a:pt x="920" y="1923"/>
                  </a:cubicBezTo>
                  <a:cubicBezTo>
                    <a:pt x="1070" y="2291"/>
                    <a:pt x="1204" y="2591"/>
                    <a:pt x="1204" y="2591"/>
                  </a:cubicBezTo>
                  <a:cubicBezTo>
                    <a:pt x="1287" y="2575"/>
                    <a:pt x="1371" y="2575"/>
                    <a:pt x="1437" y="2541"/>
                  </a:cubicBezTo>
                  <a:cubicBezTo>
                    <a:pt x="1371" y="2240"/>
                    <a:pt x="1287" y="1940"/>
                    <a:pt x="1170" y="1639"/>
                  </a:cubicBezTo>
                  <a:cubicBezTo>
                    <a:pt x="1023" y="1295"/>
                    <a:pt x="263" y="0"/>
                    <a:pt x="77"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8" name="Google Shape;1278;p50"/>
            <p:cNvSpPr/>
            <p:nvPr/>
          </p:nvSpPr>
          <p:spPr>
            <a:xfrm>
              <a:off x="2536390" y="2982431"/>
              <a:ext cx="59485" cy="81984"/>
            </a:xfrm>
            <a:custGeom>
              <a:avLst/>
              <a:ahLst/>
              <a:rect l="l" t="t" r="r" b="b"/>
              <a:pathLst>
                <a:path w="1856" h="2558" extrusionOk="0">
                  <a:moveTo>
                    <a:pt x="869" y="1"/>
                  </a:moveTo>
                  <a:lnTo>
                    <a:pt x="869" y="118"/>
                  </a:lnTo>
                  <a:cubicBezTo>
                    <a:pt x="886" y="836"/>
                    <a:pt x="602" y="1521"/>
                    <a:pt x="101" y="2023"/>
                  </a:cubicBezTo>
                  <a:cubicBezTo>
                    <a:pt x="67" y="2056"/>
                    <a:pt x="34" y="2089"/>
                    <a:pt x="0" y="2106"/>
                  </a:cubicBezTo>
                  <a:lnTo>
                    <a:pt x="17" y="2106"/>
                  </a:lnTo>
                  <a:cubicBezTo>
                    <a:pt x="268" y="2357"/>
                    <a:pt x="602" y="2524"/>
                    <a:pt x="953" y="2557"/>
                  </a:cubicBezTo>
                  <a:cubicBezTo>
                    <a:pt x="1437" y="2540"/>
                    <a:pt x="1855" y="2089"/>
                    <a:pt x="1855" y="2089"/>
                  </a:cubicBezTo>
                  <a:cubicBezTo>
                    <a:pt x="1855" y="2089"/>
                    <a:pt x="1437" y="1906"/>
                    <a:pt x="1354" y="1722"/>
                  </a:cubicBezTo>
                  <a:cubicBezTo>
                    <a:pt x="1287" y="1521"/>
                    <a:pt x="1320" y="1337"/>
                    <a:pt x="1538" y="1271"/>
                  </a:cubicBezTo>
                  <a:cubicBezTo>
                    <a:pt x="1337" y="836"/>
                    <a:pt x="1120" y="419"/>
                    <a:pt x="869"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9" name="Google Shape;1279;p50"/>
            <p:cNvSpPr/>
            <p:nvPr/>
          </p:nvSpPr>
          <p:spPr>
            <a:xfrm>
              <a:off x="2638662" y="2909069"/>
              <a:ext cx="51985" cy="73939"/>
            </a:xfrm>
            <a:custGeom>
              <a:avLst/>
              <a:ahLst/>
              <a:rect l="l" t="t" r="r" b="b"/>
              <a:pathLst>
                <a:path w="1622" h="2307" extrusionOk="0">
                  <a:moveTo>
                    <a:pt x="1" y="1"/>
                  </a:moveTo>
                  <a:cubicBezTo>
                    <a:pt x="1" y="1"/>
                    <a:pt x="1070" y="1337"/>
                    <a:pt x="1337" y="2306"/>
                  </a:cubicBezTo>
                  <a:cubicBezTo>
                    <a:pt x="1438" y="2306"/>
                    <a:pt x="1555" y="2256"/>
                    <a:pt x="1622" y="2190"/>
                  </a:cubicBezTo>
                  <a:lnTo>
                    <a:pt x="1304" y="1438"/>
                  </a:lnTo>
                  <a:cubicBezTo>
                    <a:pt x="1304" y="1438"/>
                    <a:pt x="1321" y="836"/>
                    <a:pt x="1254" y="719"/>
                  </a:cubicBezTo>
                  <a:cubicBezTo>
                    <a:pt x="1104" y="485"/>
                    <a:pt x="285" y="134"/>
                    <a:pt x="1"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0" name="Google Shape;1280;p50"/>
            <p:cNvSpPr/>
            <p:nvPr/>
          </p:nvSpPr>
          <p:spPr>
            <a:xfrm>
              <a:off x="1404320" y="2443735"/>
              <a:ext cx="1155114" cy="894868"/>
            </a:xfrm>
            <a:custGeom>
              <a:avLst/>
              <a:ahLst/>
              <a:rect l="l" t="t" r="r" b="b"/>
              <a:pathLst>
                <a:path w="36041" h="27921" extrusionOk="0">
                  <a:moveTo>
                    <a:pt x="7592" y="0"/>
                  </a:moveTo>
                  <a:cubicBezTo>
                    <a:pt x="7529" y="0"/>
                    <a:pt x="7465" y="6"/>
                    <a:pt x="7402" y="17"/>
                  </a:cubicBezTo>
                  <a:cubicBezTo>
                    <a:pt x="1" y="1303"/>
                    <a:pt x="8104" y="22941"/>
                    <a:pt x="8890" y="24695"/>
                  </a:cubicBezTo>
                  <a:cubicBezTo>
                    <a:pt x="9438" y="25909"/>
                    <a:pt x="10695" y="27920"/>
                    <a:pt x="15044" y="27920"/>
                  </a:cubicBezTo>
                  <a:cubicBezTo>
                    <a:pt x="16924" y="27920"/>
                    <a:pt x="19381" y="27545"/>
                    <a:pt x="22607" y="26567"/>
                  </a:cubicBezTo>
                  <a:cubicBezTo>
                    <a:pt x="31997" y="23726"/>
                    <a:pt x="36041" y="21721"/>
                    <a:pt x="36041" y="21721"/>
                  </a:cubicBezTo>
                  <a:lnTo>
                    <a:pt x="34604" y="15355"/>
                  </a:lnTo>
                  <a:lnTo>
                    <a:pt x="15974" y="18513"/>
                  </a:lnTo>
                  <a:cubicBezTo>
                    <a:pt x="15974" y="18513"/>
                    <a:pt x="11322" y="0"/>
                    <a:pt x="7592"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1" name="Google Shape;1281;p50"/>
            <p:cNvSpPr/>
            <p:nvPr/>
          </p:nvSpPr>
          <p:spPr>
            <a:xfrm>
              <a:off x="1812926" y="1971414"/>
              <a:ext cx="386651" cy="644237"/>
            </a:xfrm>
            <a:custGeom>
              <a:avLst/>
              <a:ahLst/>
              <a:rect l="l" t="t" r="r" b="b"/>
              <a:pathLst>
                <a:path w="12064" h="20101" extrusionOk="0">
                  <a:moveTo>
                    <a:pt x="10560" y="0"/>
                  </a:moveTo>
                  <a:cubicBezTo>
                    <a:pt x="10360" y="401"/>
                    <a:pt x="10059" y="769"/>
                    <a:pt x="9674" y="1019"/>
                  </a:cubicBezTo>
                  <a:cubicBezTo>
                    <a:pt x="8639" y="1654"/>
                    <a:pt x="7051" y="1721"/>
                    <a:pt x="6099" y="2055"/>
                  </a:cubicBezTo>
                  <a:cubicBezTo>
                    <a:pt x="4946" y="2456"/>
                    <a:pt x="4679" y="2724"/>
                    <a:pt x="3793" y="3492"/>
                  </a:cubicBezTo>
                  <a:cubicBezTo>
                    <a:pt x="3530" y="2426"/>
                    <a:pt x="3050" y="1781"/>
                    <a:pt x="2341" y="1781"/>
                  </a:cubicBezTo>
                  <a:cubicBezTo>
                    <a:pt x="2240" y="1781"/>
                    <a:pt x="2133" y="1794"/>
                    <a:pt x="2022" y="1821"/>
                  </a:cubicBezTo>
                  <a:cubicBezTo>
                    <a:pt x="1086" y="2039"/>
                    <a:pt x="1571" y="4762"/>
                    <a:pt x="2156" y="5063"/>
                  </a:cubicBezTo>
                  <a:cubicBezTo>
                    <a:pt x="2411" y="5198"/>
                    <a:pt x="2620" y="5235"/>
                    <a:pt x="2771" y="5235"/>
                  </a:cubicBezTo>
                  <a:cubicBezTo>
                    <a:pt x="2957" y="5235"/>
                    <a:pt x="3058" y="5180"/>
                    <a:pt x="3058" y="5180"/>
                  </a:cubicBezTo>
                  <a:lnTo>
                    <a:pt x="3058" y="5180"/>
                  </a:lnTo>
                  <a:cubicBezTo>
                    <a:pt x="3058" y="5180"/>
                    <a:pt x="3425" y="9775"/>
                    <a:pt x="3008" y="11028"/>
                  </a:cubicBezTo>
                  <a:cubicBezTo>
                    <a:pt x="2573" y="12264"/>
                    <a:pt x="1303" y="12966"/>
                    <a:pt x="0" y="13400"/>
                  </a:cubicBezTo>
                  <a:cubicBezTo>
                    <a:pt x="1153" y="15522"/>
                    <a:pt x="5013" y="19415"/>
                    <a:pt x="6734" y="20100"/>
                  </a:cubicBezTo>
                  <a:cubicBezTo>
                    <a:pt x="8004" y="19800"/>
                    <a:pt x="9374" y="13450"/>
                    <a:pt x="9374" y="13450"/>
                  </a:cubicBezTo>
                  <a:cubicBezTo>
                    <a:pt x="9374" y="13450"/>
                    <a:pt x="8538" y="13267"/>
                    <a:pt x="8104" y="12782"/>
                  </a:cubicBezTo>
                  <a:cubicBezTo>
                    <a:pt x="7636" y="12264"/>
                    <a:pt x="7419" y="11579"/>
                    <a:pt x="7469" y="10877"/>
                  </a:cubicBezTo>
                  <a:cubicBezTo>
                    <a:pt x="7485" y="10582"/>
                    <a:pt x="7212" y="8787"/>
                    <a:pt x="7994" y="8787"/>
                  </a:cubicBezTo>
                  <a:cubicBezTo>
                    <a:pt x="8008" y="8787"/>
                    <a:pt x="8022" y="8788"/>
                    <a:pt x="8037" y="8789"/>
                  </a:cubicBezTo>
                  <a:cubicBezTo>
                    <a:pt x="8154" y="8789"/>
                    <a:pt x="8271" y="8806"/>
                    <a:pt x="8371" y="8839"/>
                  </a:cubicBezTo>
                  <a:cubicBezTo>
                    <a:pt x="8778" y="8910"/>
                    <a:pt x="9156" y="8945"/>
                    <a:pt x="9493" y="8945"/>
                  </a:cubicBezTo>
                  <a:cubicBezTo>
                    <a:pt x="10110" y="8945"/>
                    <a:pt x="10590" y="8826"/>
                    <a:pt x="10861" y="8588"/>
                  </a:cubicBezTo>
                  <a:cubicBezTo>
                    <a:pt x="11145" y="8354"/>
                    <a:pt x="11278" y="7101"/>
                    <a:pt x="11295" y="6299"/>
                  </a:cubicBezTo>
                  <a:cubicBezTo>
                    <a:pt x="11312" y="5531"/>
                    <a:pt x="12030" y="5464"/>
                    <a:pt x="12047" y="5197"/>
                  </a:cubicBezTo>
                  <a:cubicBezTo>
                    <a:pt x="12064" y="4578"/>
                    <a:pt x="11128" y="5163"/>
                    <a:pt x="11228" y="2573"/>
                  </a:cubicBezTo>
                  <a:cubicBezTo>
                    <a:pt x="11212" y="1136"/>
                    <a:pt x="10944" y="418"/>
                    <a:pt x="10560"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2" name="Google Shape;1282;p50"/>
            <p:cNvSpPr/>
            <p:nvPr/>
          </p:nvSpPr>
          <p:spPr>
            <a:xfrm>
              <a:off x="1812926" y="2111697"/>
              <a:ext cx="300437" cy="503954"/>
            </a:xfrm>
            <a:custGeom>
              <a:avLst/>
              <a:ahLst/>
              <a:rect l="l" t="t" r="r" b="b"/>
              <a:pathLst>
                <a:path w="9374" h="15724" extrusionOk="0">
                  <a:moveTo>
                    <a:pt x="3643" y="1"/>
                  </a:moveTo>
                  <a:cubicBezTo>
                    <a:pt x="3526" y="686"/>
                    <a:pt x="3058" y="820"/>
                    <a:pt x="3058" y="820"/>
                  </a:cubicBezTo>
                  <a:cubicBezTo>
                    <a:pt x="3058" y="820"/>
                    <a:pt x="3425" y="5414"/>
                    <a:pt x="3008" y="6651"/>
                  </a:cubicBezTo>
                  <a:cubicBezTo>
                    <a:pt x="2573" y="7904"/>
                    <a:pt x="1303" y="8589"/>
                    <a:pt x="0" y="9023"/>
                  </a:cubicBezTo>
                  <a:cubicBezTo>
                    <a:pt x="1153" y="11145"/>
                    <a:pt x="5013" y="15038"/>
                    <a:pt x="6734" y="15723"/>
                  </a:cubicBezTo>
                  <a:cubicBezTo>
                    <a:pt x="8004" y="15423"/>
                    <a:pt x="9374" y="9073"/>
                    <a:pt x="9374" y="9073"/>
                  </a:cubicBezTo>
                  <a:cubicBezTo>
                    <a:pt x="9374" y="9073"/>
                    <a:pt x="8538" y="8890"/>
                    <a:pt x="8104" y="8405"/>
                  </a:cubicBezTo>
                  <a:cubicBezTo>
                    <a:pt x="7636" y="7887"/>
                    <a:pt x="7419" y="7202"/>
                    <a:pt x="7469" y="6500"/>
                  </a:cubicBezTo>
                  <a:cubicBezTo>
                    <a:pt x="7485" y="6205"/>
                    <a:pt x="7212" y="4410"/>
                    <a:pt x="7994" y="4410"/>
                  </a:cubicBezTo>
                  <a:cubicBezTo>
                    <a:pt x="8008" y="4410"/>
                    <a:pt x="8022" y="4411"/>
                    <a:pt x="8037" y="4412"/>
                  </a:cubicBezTo>
                  <a:cubicBezTo>
                    <a:pt x="7135" y="4245"/>
                    <a:pt x="4712" y="3576"/>
                    <a:pt x="3843" y="853"/>
                  </a:cubicBezTo>
                  <a:cubicBezTo>
                    <a:pt x="3793" y="669"/>
                    <a:pt x="3709" y="402"/>
                    <a:pt x="3643"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3" name="Google Shape;1283;p50"/>
            <p:cNvSpPr/>
            <p:nvPr/>
          </p:nvSpPr>
          <p:spPr>
            <a:xfrm>
              <a:off x="1878244" y="2047436"/>
              <a:ext cx="41793" cy="69132"/>
            </a:xfrm>
            <a:custGeom>
              <a:avLst/>
              <a:ahLst/>
              <a:rect l="l" t="t" r="r" b="b"/>
              <a:pathLst>
                <a:path w="1304" h="2157" extrusionOk="0">
                  <a:moveTo>
                    <a:pt x="288" y="1"/>
                  </a:moveTo>
                  <a:cubicBezTo>
                    <a:pt x="104" y="1"/>
                    <a:pt x="1" y="118"/>
                    <a:pt x="1" y="118"/>
                  </a:cubicBezTo>
                  <a:cubicBezTo>
                    <a:pt x="7" y="118"/>
                    <a:pt x="13" y="118"/>
                    <a:pt x="19" y="118"/>
                  </a:cubicBezTo>
                  <a:cubicBezTo>
                    <a:pt x="687" y="118"/>
                    <a:pt x="769" y="1020"/>
                    <a:pt x="769" y="1020"/>
                  </a:cubicBezTo>
                  <a:cubicBezTo>
                    <a:pt x="686" y="1020"/>
                    <a:pt x="585" y="1037"/>
                    <a:pt x="502" y="1070"/>
                  </a:cubicBezTo>
                  <a:cubicBezTo>
                    <a:pt x="101" y="1170"/>
                    <a:pt x="134" y="2156"/>
                    <a:pt x="719" y="2156"/>
                  </a:cubicBezTo>
                  <a:cubicBezTo>
                    <a:pt x="1304" y="2156"/>
                    <a:pt x="1237" y="569"/>
                    <a:pt x="669" y="151"/>
                  </a:cubicBezTo>
                  <a:cubicBezTo>
                    <a:pt x="519" y="37"/>
                    <a:pt x="391" y="1"/>
                    <a:pt x="288"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4" name="Google Shape;1284;p50"/>
            <p:cNvSpPr/>
            <p:nvPr/>
          </p:nvSpPr>
          <p:spPr>
            <a:xfrm>
              <a:off x="2091921" y="2035257"/>
              <a:ext cx="51985" cy="25608"/>
            </a:xfrm>
            <a:custGeom>
              <a:avLst/>
              <a:ahLst/>
              <a:rect l="l" t="t" r="r" b="b"/>
              <a:pathLst>
                <a:path w="1622" h="799" extrusionOk="0">
                  <a:moveTo>
                    <a:pt x="798" y="1"/>
                  </a:moveTo>
                  <a:cubicBezTo>
                    <a:pt x="456" y="1"/>
                    <a:pt x="117" y="222"/>
                    <a:pt x="0" y="798"/>
                  </a:cubicBezTo>
                  <a:cubicBezTo>
                    <a:pt x="367" y="591"/>
                    <a:pt x="768" y="490"/>
                    <a:pt x="1173" y="490"/>
                  </a:cubicBezTo>
                  <a:cubicBezTo>
                    <a:pt x="1323" y="490"/>
                    <a:pt x="1473" y="504"/>
                    <a:pt x="1621" y="531"/>
                  </a:cubicBezTo>
                  <a:cubicBezTo>
                    <a:pt x="1487" y="222"/>
                    <a:pt x="1141" y="1"/>
                    <a:pt x="79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5" name="Google Shape;1285;p50"/>
            <p:cNvSpPr/>
            <p:nvPr/>
          </p:nvSpPr>
          <p:spPr>
            <a:xfrm>
              <a:off x="2109580" y="2082788"/>
              <a:ext cx="33781" cy="33909"/>
            </a:xfrm>
            <a:custGeom>
              <a:avLst/>
              <a:ahLst/>
              <a:rect l="l" t="t" r="r" b="b"/>
              <a:pathLst>
                <a:path w="1054" h="1058" extrusionOk="0">
                  <a:moveTo>
                    <a:pt x="535" y="1"/>
                  </a:moveTo>
                  <a:cubicBezTo>
                    <a:pt x="452" y="1"/>
                    <a:pt x="368" y="17"/>
                    <a:pt x="285" y="67"/>
                  </a:cubicBezTo>
                  <a:cubicBezTo>
                    <a:pt x="235" y="101"/>
                    <a:pt x="201" y="117"/>
                    <a:pt x="168" y="151"/>
                  </a:cubicBezTo>
                  <a:cubicBezTo>
                    <a:pt x="101" y="218"/>
                    <a:pt x="51" y="301"/>
                    <a:pt x="17" y="385"/>
                  </a:cubicBezTo>
                  <a:cubicBezTo>
                    <a:pt x="17" y="435"/>
                    <a:pt x="1" y="468"/>
                    <a:pt x="1" y="518"/>
                  </a:cubicBezTo>
                  <a:cubicBezTo>
                    <a:pt x="1" y="803"/>
                    <a:pt x="235" y="1053"/>
                    <a:pt x="519" y="1053"/>
                  </a:cubicBezTo>
                  <a:cubicBezTo>
                    <a:pt x="534" y="1056"/>
                    <a:pt x="550" y="1058"/>
                    <a:pt x="566" y="1058"/>
                  </a:cubicBezTo>
                  <a:cubicBezTo>
                    <a:pt x="638" y="1058"/>
                    <a:pt x="718" y="1030"/>
                    <a:pt x="786" y="1003"/>
                  </a:cubicBezTo>
                  <a:cubicBezTo>
                    <a:pt x="819" y="970"/>
                    <a:pt x="853" y="936"/>
                    <a:pt x="903" y="919"/>
                  </a:cubicBezTo>
                  <a:cubicBezTo>
                    <a:pt x="970" y="853"/>
                    <a:pt x="1020" y="769"/>
                    <a:pt x="1037" y="669"/>
                  </a:cubicBezTo>
                  <a:cubicBezTo>
                    <a:pt x="1053" y="635"/>
                    <a:pt x="1053" y="585"/>
                    <a:pt x="1053" y="535"/>
                  </a:cubicBezTo>
                  <a:cubicBezTo>
                    <a:pt x="1053" y="335"/>
                    <a:pt x="936" y="134"/>
                    <a:pt x="736" y="51"/>
                  </a:cubicBezTo>
                  <a:cubicBezTo>
                    <a:pt x="686" y="17"/>
                    <a:pt x="619" y="1"/>
                    <a:pt x="53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6" name="Google Shape;1286;p50"/>
            <p:cNvSpPr/>
            <p:nvPr/>
          </p:nvSpPr>
          <p:spPr>
            <a:xfrm>
              <a:off x="2101568" y="2170605"/>
              <a:ext cx="62145" cy="29710"/>
            </a:xfrm>
            <a:custGeom>
              <a:avLst/>
              <a:ahLst/>
              <a:rect l="l" t="t" r="r" b="b"/>
              <a:pathLst>
                <a:path w="1939" h="927" extrusionOk="0">
                  <a:moveTo>
                    <a:pt x="0" y="1"/>
                  </a:moveTo>
                  <a:lnTo>
                    <a:pt x="0" y="1"/>
                  </a:lnTo>
                  <a:cubicBezTo>
                    <a:pt x="50" y="469"/>
                    <a:pt x="401" y="836"/>
                    <a:pt x="869" y="920"/>
                  </a:cubicBezTo>
                  <a:cubicBezTo>
                    <a:pt x="905" y="925"/>
                    <a:pt x="941" y="927"/>
                    <a:pt x="976" y="927"/>
                  </a:cubicBezTo>
                  <a:cubicBezTo>
                    <a:pt x="1539" y="927"/>
                    <a:pt x="1938" y="335"/>
                    <a:pt x="1938" y="335"/>
                  </a:cubicBezTo>
                  <a:cubicBezTo>
                    <a:pt x="1938" y="335"/>
                    <a:pt x="1504" y="301"/>
                    <a:pt x="936" y="235"/>
                  </a:cubicBezTo>
                  <a:cubicBezTo>
                    <a:pt x="618" y="201"/>
                    <a:pt x="301" y="118"/>
                    <a:pt x="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7" name="Google Shape;1287;p50"/>
            <p:cNvSpPr/>
            <p:nvPr/>
          </p:nvSpPr>
          <p:spPr>
            <a:xfrm>
              <a:off x="2288996" y="3260369"/>
              <a:ext cx="99611" cy="1893033"/>
            </a:xfrm>
            <a:custGeom>
              <a:avLst/>
              <a:ahLst/>
              <a:rect l="l" t="t" r="r" b="b"/>
              <a:pathLst>
                <a:path w="3108" h="59065" extrusionOk="0">
                  <a:moveTo>
                    <a:pt x="0" y="0"/>
                  </a:moveTo>
                  <a:lnTo>
                    <a:pt x="0" y="59065"/>
                  </a:lnTo>
                  <a:lnTo>
                    <a:pt x="3108" y="59065"/>
                  </a:lnTo>
                  <a:lnTo>
                    <a:pt x="3108"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8" name="Google Shape;1288;p50"/>
            <p:cNvSpPr/>
            <p:nvPr/>
          </p:nvSpPr>
          <p:spPr>
            <a:xfrm>
              <a:off x="4323915" y="3260369"/>
              <a:ext cx="99643" cy="1893033"/>
            </a:xfrm>
            <a:custGeom>
              <a:avLst/>
              <a:ah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9" name="Google Shape;1289;p50"/>
            <p:cNvSpPr/>
            <p:nvPr/>
          </p:nvSpPr>
          <p:spPr>
            <a:xfrm>
              <a:off x="3186492" y="3260369"/>
              <a:ext cx="99643" cy="1893033"/>
            </a:xfrm>
            <a:custGeom>
              <a:avLst/>
              <a:ah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0" name="Google Shape;1290;p50"/>
            <p:cNvSpPr/>
            <p:nvPr/>
          </p:nvSpPr>
          <p:spPr>
            <a:xfrm>
              <a:off x="3497089" y="3260369"/>
              <a:ext cx="99099" cy="1893033"/>
            </a:xfrm>
            <a:custGeom>
              <a:avLst/>
              <a:ahLst/>
              <a:rect l="l" t="t" r="r" b="b"/>
              <a:pathLst>
                <a:path w="3092" h="59065" extrusionOk="0">
                  <a:moveTo>
                    <a:pt x="1" y="0"/>
                  </a:moveTo>
                  <a:lnTo>
                    <a:pt x="1" y="59065"/>
                  </a:lnTo>
                  <a:lnTo>
                    <a:pt x="3092" y="59065"/>
                  </a:lnTo>
                  <a:lnTo>
                    <a:pt x="309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1" name="Google Shape;1291;p50"/>
            <p:cNvSpPr/>
            <p:nvPr/>
          </p:nvSpPr>
          <p:spPr>
            <a:xfrm>
              <a:off x="2388576" y="3212710"/>
              <a:ext cx="1936461" cy="320788"/>
            </a:xfrm>
            <a:custGeom>
              <a:avLst/>
              <a:ahLst/>
              <a:rect l="l" t="t" r="r" b="b"/>
              <a:pathLst>
                <a:path w="60420" h="10009" extrusionOk="0">
                  <a:moveTo>
                    <a:pt x="1" y="0"/>
                  </a:moveTo>
                  <a:lnTo>
                    <a:pt x="1" y="10009"/>
                  </a:lnTo>
                  <a:lnTo>
                    <a:pt x="60419" y="10009"/>
                  </a:lnTo>
                  <a:lnTo>
                    <a:pt x="60419"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2" name="Google Shape;1292;p50"/>
            <p:cNvSpPr/>
            <p:nvPr/>
          </p:nvSpPr>
          <p:spPr>
            <a:xfrm>
              <a:off x="2783784" y="2690584"/>
              <a:ext cx="615328" cy="491647"/>
            </a:xfrm>
            <a:custGeom>
              <a:avLst/>
              <a:ahLst/>
              <a:rect l="l" t="t" r="r" b="b"/>
              <a:pathLst>
                <a:path w="19199" h="15340" extrusionOk="0">
                  <a:moveTo>
                    <a:pt x="5080" y="1"/>
                  </a:moveTo>
                  <a:cubicBezTo>
                    <a:pt x="4679" y="1"/>
                    <a:pt x="4312" y="268"/>
                    <a:pt x="4195" y="669"/>
                  </a:cubicBezTo>
                  <a:lnTo>
                    <a:pt x="1" y="15339"/>
                  </a:lnTo>
                  <a:lnTo>
                    <a:pt x="14821" y="15339"/>
                  </a:lnTo>
                  <a:lnTo>
                    <a:pt x="19199"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3" name="Google Shape;1293;p50"/>
            <p:cNvSpPr/>
            <p:nvPr/>
          </p:nvSpPr>
          <p:spPr>
            <a:xfrm>
              <a:off x="2824488" y="2690584"/>
              <a:ext cx="611578" cy="491647"/>
            </a:xfrm>
            <a:custGeom>
              <a:avLst/>
              <a:ahLst/>
              <a:rect l="l" t="t" r="r" b="b"/>
              <a:pathLst>
                <a:path w="19082" h="15340" extrusionOk="0">
                  <a:moveTo>
                    <a:pt x="4846" y="1"/>
                  </a:moveTo>
                  <a:cubicBezTo>
                    <a:pt x="4579" y="1"/>
                    <a:pt x="4328" y="184"/>
                    <a:pt x="4261" y="452"/>
                  </a:cubicBezTo>
                  <a:lnTo>
                    <a:pt x="1" y="15339"/>
                  </a:lnTo>
                  <a:lnTo>
                    <a:pt x="14804" y="15339"/>
                  </a:lnTo>
                  <a:lnTo>
                    <a:pt x="18965" y="786"/>
                  </a:lnTo>
                  <a:cubicBezTo>
                    <a:pt x="19082" y="402"/>
                    <a:pt x="18781" y="1"/>
                    <a:pt x="18363"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4" name="Google Shape;1294;p50"/>
            <p:cNvSpPr/>
            <p:nvPr/>
          </p:nvSpPr>
          <p:spPr>
            <a:xfrm>
              <a:off x="2519244" y="3150053"/>
              <a:ext cx="790449" cy="45543"/>
            </a:xfrm>
            <a:custGeom>
              <a:avLst/>
              <a:ahLst/>
              <a:rect l="l" t="t" r="r" b="b"/>
              <a:pathLst>
                <a:path w="24663" h="1421" extrusionOk="0">
                  <a:moveTo>
                    <a:pt x="1" y="1"/>
                  </a:moveTo>
                  <a:cubicBezTo>
                    <a:pt x="1" y="786"/>
                    <a:pt x="636" y="1421"/>
                    <a:pt x="1421" y="1421"/>
                  </a:cubicBezTo>
                  <a:lnTo>
                    <a:pt x="23894" y="1421"/>
                  </a:lnTo>
                  <a:cubicBezTo>
                    <a:pt x="24328" y="1421"/>
                    <a:pt x="24663" y="1070"/>
                    <a:pt x="24663" y="635"/>
                  </a:cubicBezTo>
                  <a:lnTo>
                    <a:pt x="24663"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5" name="Google Shape;1295;p50"/>
            <p:cNvSpPr/>
            <p:nvPr/>
          </p:nvSpPr>
          <p:spPr>
            <a:xfrm>
              <a:off x="2388576" y="3212710"/>
              <a:ext cx="1936461" cy="320788"/>
            </a:xfrm>
            <a:custGeom>
              <a:avLst/>
              <a:ahLst/>
              <a:rect l="l" t="t" r="r" b="b"/>
              <a:pathLst>
                <a:path w="60420" h="10009" extrusionOk="0">
                  <a:moveTo>
                    <a:pt x="1" y="0"/>
                  </a:moveTo>
                  <a:lnTo>
                    <a:pt x="1" y="10009"/>
                  </a:lnTo>
                  <a:lnTo>
                    <a:pt x="60419" y="10009"/>
                  </a:lnTo>
                  <a:lnTo>
                    <a:pt x="60419" y="0"/>
                  </a:lnTo>
                  <a:close/>
                </a:path>
              </a:pathLst>
            </a:custGeom>
            <a:solidFill>
              <a:schemeClr val="lt1">
                <a:alpha val="824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6" name="Google Shape;1296;p50"/>
            <p:cNvSpPr/>
            <p:nvPr/>
          </p:nvSpPr>
          <p:spPr>
            <a:xfrm>
              <a:off x="2259542" y="3188609"/>
              <a:ext cx="2195617" cy="164961"/>
            </a:xfrm>
            <a:custGeom>
              <a:avLst/>
              <a:ahLst/>
              <a:rect l="l" t="t" r="r" b="b"/>
              <a:pathLst>
                <a:path w="68506" h="5147" extrusionOk="0">
                  <a:moveTo>
                    <a:pt x="0" y="1"/>
                  </a:moveTo>
                  <a:lnTo>
                    <a:pt x="0" y="5147"/>
                  </a:lnTo>
                  <a:lnTo>
                    <a:pt x="68505" y="5147"/>
                  </a:lnTo>
                  <a:lnTo>
                    <a:pt x="68505"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67" name="Google Shape;1245;p50"/>
          <p:cNvSpPr txBox="1"/>
          <p:nvPr/>
        </p:nvSpPr>
        <p:spPr>
          <a:xfrm>
            <a:off x="5443200" y="2556798"/>
            <a:ext cx="3790010" cy="6159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100" i="0" strike="noStrike" u="none">
                <a:solidFill>
                  <a:schemeClr val="dk1"/>
                </a:solidFill>
                <a:latin typeface="Hind"/>
                <a:ea typeface="Hind"/>
                <a:cs typeface="Hind"/>
                <a:sym typeface="Hind"/>
              </a:defRPr>
            </a:lvl1pPr>
            <a:lvl2pPr algn="l"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l"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l"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l"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l"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l"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l"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l"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rtl="1"/>
            <a:r>
              <a:rPr dirty="0" sz="1600" lang="en-US" smtClean="0">
                <a:solidFill>
                  <a:schemeClr val="accent3"/>
                </a:solidFill>
                <a:latin typeface="Gill Sans MT" panose="020B0502020104020203" pitchFamily="34" charset="0"/>
              </a:rPr>
              <a:t>Implement mobile application for patients to be more useful and easier for people.</a:t>
            </a:r>
            <a:endParaRPr dirty="0" sz="1600" lang="en-US">
              <a:solidFill>
                <a:schemeClr val="accent3"/>
              </a:solidFill>
              <a:latin typeface="Gill Sans MT" panose="020B05020201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23" name="Shape 1795"/>
        <p:cNvGrpSpPr/>
        <p:nvPr/>
      </p:nvGrpSpPr>
      <p:grpSpPr>
        <a:xfrm>
          <a:off x="0" y="0"/>
          <a:ext cx="0" cy="0"/>
          <a:chOff x="0" y="0"/>
          <a:chExt cx="0" cy="0"/>
        </a:xfrm>
      </p:grpSpPr>
      <p:sp>
        <p:nvSpPr>
          <p:cNvPr id="1049370" name="Google Shape;1796;p64"/>
          <p:cNvSpPr txBox="1">
            <a:spLocks noGrp="1"/>
          </p:cNvSpPr>
          <p:nvPr>
            <p:ph type="title"/>
          </p:nvPr>
        </p:nvSpPr>
        <p:spPr>
          <a:xfrm>
            <a:off x="2599870" y="540000"/>
            <a:ext cx="3038456" cy="2742524"/>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7200" lang="en" smtClean="0">
                <a:effectLst>
                  <a:outerShdw algn="tl" blurRad="38100" dir="2700000" dist="38100">
                    <a:srgbClr val="000000">
                      <a:alpha val="43137"/>
                    </a:srgbClr>
                  </a:outerShdw>
                </a:effectLst>
              </a:rPr>
              <a:t>Th</a:t>
            </a:r>
            <a:r>
              <a:rPr b="1" dirty="0" sz="7200" lang="en" smtClean="0">
                <a:effectLst>
                  <a:outerShdw algn="tl" blurRad="38100" dir="2700000" dist="38100">
                    <a:srgbClr val="000000">
                      <a:alpha val="43137"/>
                    </a:srgbClr>
                  </a:outerShdw>
                </a:effectLst>
              </a:rPr>
              <a:t>ank</a:t>
            </a:r>
            <a:r>
              <a:rPr b="1" dirty="0" sz="4000" lang="en" smtClean="0">
                <a:effectLst>
                  <a:outerShdw algn="tl" blurRad="38100" dir="2700000" dist="38100">
                    <a:srgbClr val="000000">
                      <a:alpha val="43137"/>
                    </a:srgbClr>
                  </a:outerShdw>
                </a:effectLst>
              </a:rPr>
              <a:t> </a:t>
            </a:r>
            <a:r>
              <a:rPr b="1" dirty="0" sz="7200" lang="en" smtClean="0">
                <a:effectLst>
                  <a:outerShdw algn="tl" blurRad="38100" dir="2700000" dist="38100">
                    <a:srgbClr val="000000">
                      <a:alpha val="43137"/>
                    </a:srgbClr>
                  </a:outerShdw>
                </a:effectLst>
              </a:rPr>
              <a:t>You</a:t>
            </a:r>
            <a:endParaRPr b="1" dirty="0" sz="4000">
              <a:effectLst>
                <a:outerShdw algn="tl" blurRad="38100" dir="2700000" dist="38100">
                  <a:srgbClr val="000000">
                    <a:alpha val="43137"/>
                  </a:srgbClr>
                </a:outerShdw>
              </a:effectLst>
            </a:endParaRPr>
          </a:p>
        </p:txBody>
      </p:sp>
      <p:grpSp>
        <p:nvGrpSpPr>
          <p:cNvPr id="124" name="Google Shape;1798;p64"/>
          <p:cNvGrpSpPr/>
          <p:nvPr/>
        </p:nvGrpSpPr>
        <p:grpSpPr>
          <a:xfrm>
            <a:off x="5548475" y="1189413"/>
            <a:ext cx="2588100" cy="5238775"/>
            <a:chOff x="2507125" y="238100"/>
            <a:chExt cx="2588100" cy="5238775"/>
          </a:xfrm>
        </p:grpSpPr>
        <p:sp>
          <p:nvSpPr>
            <p:cNvPr id="1049371" name="Google Shape;1799;p64"/>
            <p:cNvSpPr/>
            <p:nvPr/>
          </p:nvSpPr>
          <p:spPr>
            <a:xfrm>
              <a:off x="3798025" y="260400"/>
              <a:ext cx="689850" cy="1216925"/>
            </a:xfrm>
            <a:custGeom>
              <a:avLst/>
              <a:ahLst/>
              <a:rect l="l" t="t" r="r" b="b"/>
              <a:pathLst>
                <a:path w="27594" h="48677" extrusionOk="0">
                  <a:moveTo>
                    <a:pt x="12485" y="1"/>
                  </a:moveTo>
                  <a:cubicBezTo>
                    <a:pt x="8453" y="1"/>
                    <a:pt x="4728" y="2644"/>
                    <a:pt x="3322" y="6638"/>
                  </a:cubicBezTo>
                  <a:cubicBezTo>
                    <a:pt x="2799" y="8185"/>
                    <a:pt x="2458" y="9800"/>
                    <a:pt x="2321" y="11461"/>
                  </a:cubicBezTo>
                  <a:cubicBezTo>
                    <a:pt x="2162" y="13258"/>
                    <a:pt x="1843" y="15010"/>
                    <a:pt x="547" y="16420"/>
                  </a:cubicBezTo>
                  <a:cubicBezTo>
                    <a:pt x="342" y="16647"/>
                    <a:pt x="183" y="16898"/>
                    <a:pt x="69" y="17171"/>
                  </a:cubicBezTo>
                  <a:cubicBezTo>
                    <a:pt x="1" y="17421"/>
                    <a:pt x="183" y="17694"/>
                    <a:pt x="456" y="17694"/>
                  </a:cubicBezTo>
                  <a:cubicBezTo>
                    <a:pt x="797" y="17648"/>
                    <a:pt x="1138" y="17580"/>
                    <a:pt x="1479" y="17512"/>
                  </a:cubicBezTo>
                  <a:cubicBezTo>
                    <a:pt x="1810" y="17441"/>
                    <a:pt x="2038" y="17393"/>
                    <a:pt x="2203" y="17393"/>
                  </a:cubicBezTo>
                  <a:cubicBezTo>
                    <a:pt x="2570" y="17393"/>
                    <a:pt x="2619" y="17636"/>
                    <a:pt x="2776" y="18422"/>
                  </a:cubicBezTo>
                  <a:cubicBezTo>
                    <a:pt x="2981" y="19445"/>
                    <a:pt x="3208" y="20469"/>
                    <a:pt x="3413" y="21493"/>
                  </a:cubicBezTo>
                  <a:cubicBezTo>
                    <a:pt x="3686" y="22766"/>
                    <a:pt x="4050" y="23381"/>
                    <a:pt x="5074" y="24154"/>
                  </a:cubicBezTo>
                  <a:cubicBezTo>
                    <a:pt x="5910" y="24790"/>
                    <a:pt x="6673" y="24823"/>
                    <a:pt x="7580" y="24823"/>
                  </a:cubicBezTo>
                  <a:cubicBezTo>
                    <a:pt x="7683" y="24823"/>
                    <a:pt x="7789" y="24822"/>
                    <a:pt x="7896" y="24822"/>
                  </a:cubicBezTo>
                  <a:cubicBezTo>
                    <a:pt x="8127" y="24822"/>
                    <a:pt x="8368" y="24824"/>
                    <a:pt x="8622" y="24836"/>
                  </a:cubicBezTo>
                  <a:cubicBezTo>
                    <a:pt x="8736" y="24859"/>
                    <a:pt x="8827" y="24859"/>
                    <a:pt x="8918" y="24859"/>
                  </a:cubicBezTo>
                  <a:cubicBezTo>
                    <a:pt x="9737" y="24950"/>
                    <a:pt x="9759" y="24927"/>
                    <a:pt x="9850" y="25701"/>
                  </a:cubicBezTo>
                  <a:cubicBezTo>
                    <a:pt x="9964" y="26633"/>
                    <a:pt x="9987" y="29295"/>
                    <a:pt x="10123" y="30228"/>
                  </a:cubicBezTo>
                  <a:cubicBezTo>
                    <a:pt x="10237" y="30978"/>
                    <a:pt x="10078" y="31501"/>
                    <a:pt x="9373" y="31820"/>
                  </a:cubicBezTo>
                  <a:cubicBezTo>
                    <a:pt x="8986" y="32002"/>
                    <a:pt x="8941" y="32343"/>
                    <a:pt x="9077" y="32730"/>
                  </a:cubicBezTo>
                  <a:cubicBezTo>
                    <a:pt x="9145" y="32957"/>
                    <a:pt x="9214" y="33208"/>
                    <a:pt x="9282" y="33435"/>
                  </a:cubicBezTo>
                  <a:cubicBezTo>
                    <a:pt x="10123" y="36142"/>
                    <a:pt x="10942" y="38872"/>
                    <a:pt x="11830" y="41579"/>
                  </a:cubicBezTo>
                  <a:cubicBezTo>
                    <a:pt x="12489" y="43671"/>
                    <a:pt x="13217" y="45741"/>
                    <a:pt x="13945" y="47811"/>
                  </a:cubicBezTo>
                  <a:cubicBezTo>
                    <a:pt x="14059" y="48153"/>
                    <a:pt x="14104" y="48676"/>
                    <a:pt x="14605" y="48676"/>
                  </a:cubicBezTo>
                  <a:cubicBezTo>
                    <a:pt x="14615" y="48676"/>
                    <a:pt x="14625" y="48677"/>
                    <a:pt x="14635" y="48677"/>
                  </a:cubicBezTo>
                  <a:cubicBezTo>
                    <a:pt x="15020" y="48677"/>
                    <a:pt x="15133" y="48259"/>
                    <a:pt x="15310" y="47993"/>
                  </a:cubicBezTo>
                  <a:cubicBezTo>
                    <a:pt x="17198" y="45036"/>
                    <a:pt x="19313" y="42261"/>
                    <a:pt x="21611" y="39622"/>
                  </a:cubicBezTo>
                  <a:cubicBezTo>
                    <a:pt x="22111" y="39076"/>
                    <a:pt x="22589" y="38508"/>
                    <a:pt x="23067" y="37916"/>
                  </a:cubicBezTo>
                  <a:cubicBezTo>
                    <a:pt x="24318" y="36301"/>
                    <a:pt x="25546" y="34663"/>
                    <a:pt x="26797" y="33048"/>
                  </a:cubicBezTo>
                  <a:cubicBezTo>
                    <a:pt x="27025" y="32753"/>
                    <a:pt x="27594" y="31729"/>
                    <a:pt x="27252" y="31547"/>
                  </a:cubicBezTo>
                  <a:cubicBezTo>
                    <a:pt x="26934" y="31388"/>
                    <a:pt x="26160" y="30819"/>
                    <a:pt x="25842" y="30705"/>
                  </a:cubicBezTo>
                  <a:cubicBezTo>
                    <a:pt x="24773" y="30273"/>
                    <a:pt x="23271" y="30910"/>
                    <a:pt x="22999" y="29841"/>
                  </a:cubicBezTo>
                  <a:cubicBezTo>
                    <a:pt x="22862" y="29363"/>
                    <a:pt x="22453" y="28635"/>
                    <a:pt x="22430" y="28135"/>
                  </a:cubicBezTo>
                  <a:cubicBezTo>
                    <a:pt x="22225" y="25291"/>
                    <a:pt x="22020" y="22721"/>
                    <a:pt x="21861" y="19900"/>
                  </a:cubicBezTo>
                  <a:cubicBezTo>
                    <a:pt x="21702" y="17512"/>
                    <a:pt x="22635" y="14828"/>
                    <a:pt x="22544" y="12416"/>
                  </a:cubicBezTo>
                  <a:cubicBezTo>
                    <a:pt x="22475" y="10233"/>
                    <a:pt x="22043" y="8049"/>
                    <a:pt x="21224" y="6001"/>
                  </a:cubicBezTo>
                  <a:cubicBezTo>
                    <a:pt x="19905" y="2703"/>
                    <a:pt x="17471" y="656"/>
                    <a:pt x="13900" y="110"/>
                  </a:cubicBezTo>
                  <a:cubicBezTo>
                    <a:pt x="13426" y="36"/>
                    <a:pt x="12953" y="1"/>
                    <a:pt x="12485"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2" name="Google Shape;1800;p64"/>
            <p:cNvSpPr/>
            <p:nvPr/>
          </p:nvSpPr>
          <p:spPr>
            <a:xfrm>
              <a:off x="3780975" y="238100"/>
              <a:ext cx="660825" cy="533125"/>
            </a:xfrm>
            <a:custGeom>
              <a:avLst/>
              <a:ahLst/>
              <a:rect l="l" t="t" r="r" b="b"/>
              <a:pathLst>
                <a:path w="26433" h="21325" extrusionOk="0">
                  <a:moveTo>
                    <a:pt x="16077" y="1"/>
                  </a:moveTo>
                  <a:cubicBezTo>
                    <a:pt x="16049" y="1"/>
                    <a:pt x="16020" y="1"/>
                    <a:pt x="15992" y="1"/>
                  </a:cubicBezTo>
                  <a:cubicBezTo>
                    <a:pt x="12966" y="24"/>
                    <a:pt x="9918" y="69"/>
                    <a:pt x="6893" y="92"/>
                  </a:cubicBezTo>
                  <a:cubicBezTo>
                    <a:pt x="6837" y="91"/>
                    <a:pt x="6781" y="91"/>
                    <a:pt x="6725" y="91"/>
                  </a:cubicBezTo>
                  <a:cubicBezTo>
                    <a:pt x="5327" y="91"/>
                    <a:pt x="3952" y="364"/>
                    <a:pt x="2662" y="911"/>
                  </a:cubicBezTo>
                  <a:cubicBezTo>
                    <a:pt x="1001" y="1639"/>
                    <a:pt x="114" y="2913"/>
                    <a:pt x="46" y="4732"/>
                  </a:cubicBezTo>
                  <a:cubicBezTo>
                    <a:pt x="0" y="5961"/>
                    <a:pt x="410" y="7144"/>
                    <a:pt x="1183" y="8054"/>
                  </a:cubicBezTo>
                  <a:cubicBezTo>
                    <a:pt x="2457" y="9623"/>
                    <a:pt x="4186" y="10328"/>
                    <a:pt x="6165" y="10397"/>
                  </a:cubicBezTo>
                  <a:cubicBezTo>
                    <a:pt x="6240" y="10398"/>
                    <a:pt x="6315" y="10399"/>
                    <a:pt x="6389" y="10399"/>
                  </a:cubicBezTo>
                  <a:cubicBezTo>
                    <a:pt x="7657" y="10399"/>
                    <a:pt x="8921" y="10217"/>
                    <a:pt x="10146" y="9873"/>
                  </a:cubicBezTo>
                  <a:cubicBezTo>
                    <a:pt x="10350" y="9822"/>
                    <a:pt x="10568" y="9720"/>
                    <a:pt x="10798" y="9720"/>
                  </a:cubicBezTo>
                  <a:cubicBezTo>
                    <a:pt x="10875" y="9720"/>
                    <a:pt x="10953" y="9731"/>
                    <a:pt x="11033" y="9760"/>
                  </a:cubicBezTo>
                  <a:cubicBezTo>
                    <a:pt x="11306" y="10192"/>
                    <a:pt x="11283" y="10715"/>
                    <a:pt x="11351" y="11193"/>
                  </a:cubicBezTo>
                  <a:cubicBezTo>
                    <a:pt x="11488" y="12080"/>
                    <a:pt x="11579" y="12967"/>
                    <a:pt x="11693" y="13854"/>
                  </a:cubicBezTo>
                  <a:cubicBezTo>
                    <a:pt x="11715" y="14104"/>
                    <a:pt x="11761" y="14355"/>
                    <a:pt x="11829" y="14582"/>
                  </a:cubicBezTo>
                  <a:cubicBezTo>
                    <a:pt x="11870" y="14906"/>
                    <a:pt x="12162" y="15139"/>
                    <a:pt x="12482" y="15139"/>
                  </a:cubicBezTo>
                  <a:cubicBezTo>
                    <a:pt x="12522" y="15139"/>
                    <a:pt x="12562" y="15136"/>
                    <a:pt x="12602" y="15128"/>
                  </a:cubicBezTo>
                  <a:cubicBezTo>
                    <a:pt x="12739" y="15105"/>
                    <a:pt x="12898" y="15083"/>
                    <a:pt x="13035" y="15060"/>
                  </a:cubicBezTo>
                  <a:cubicBezTo>
                    <a:pt x="14331" y="14832"/>
                    <a:pt x="14582" y="14855"/>
                    <a:pt x="14718" y="13445"/>
                  </a:cubicBezTo>
                  <a:cubicBezTo>
                    <a:pt x="14741" y="13149"/>
                    <a:pt x="14786" y="12853"/>
                    <a:pt x="14900" y="12580"/>
                  </a:cubicBezTo>
                  <a:cubicBezTo>
                    <a:pt x="14991" y="12239"/>
                    <a:pt x="15150" y="11921"/>
                    <a:pt x="15378" y="11648"/>
                  </a:cubicBezTo>
                  <a:cubicBezTo>
                    <a:pt x="15669" y="11303"/>
                    <a:pt x="16011" y="11132"/>
                    <a:pt x="16346" y="11132"/>
                  </a:cubicBezTo>
                  <a:cubicBezTo>
                    <a:pt x="16718" y="11132"/>
                    <a:pt x="17081" y="11343"/>
                    <a:pt x="17357" y="11761"/>
                  </a:cubicBezTo>
                  <a:cubicBezTo>
                    <a:pt x="17630" y="12125"/>
                    <a:pt x="17789" y="12535"/>
                    <a:pt x="17880" y="12990"/>
                  </a:cubicBezTo>
                  <a:cubicBezTo>
                    <a:pt x="17994" y="13627"/>
                    <a:pt x="18130" y="14264"/>
                    <a:pt x="18221" y="14901"/>
                  </a:cubicBezTo>
                  <a:cubicBezTo>
                    <a:pt x="18358" y="15742"/>
                    <a:pt x="18426" y="16584"/>
                    <a:pt x="18585" y="17403"/>
                  </a:cubicBezTo>
                  <a:cubicBezTo>
                    <a:pt x="18835" y="18540"/>
                    <a:pt x="19222" y="19609"/>
                    <a:pt x="20064" y="20474"/>
                  </a:cubicBezTo>
                  <a:cubicBezTo>
                    <a:pt x="20581" y="21030"/>
                    <a:pt x="21291" y="21325"/>
                    <a:pt x="22005" y="21325"/>
                  </a:cubicBezTo>
                  <a:cubicBezTo>
                    <a:pt x="22516" y="21325"/>
                    <a:pt x="23030" y="21174"/>
                    <a:pt x="23476" y="20860"/>
                  </a:cubicBezTo>
                  <a:cubicBezTo>
                    <a:pt x="23863" y="20610"/>
                    <a:pt x="24181" y="20315"/>
                    <a:pt x="24454" y="19951"/>
                  </a:cubicBezTo>
                  <a:cubicBezTo>
                    <a:pt x="25159" y="19086"/>
                    <a:pt x="25614" y="18085"/>
                    <a:pt x="25819" y="16993"/>
                  </a:cubicBezTo>
                  <a:cubicBezTo>
                    <a:pt x="26001" y="15924"/>
                    <a:pt x="26137" y="14832"/>
                    <a:pt x="26205" y="13740"/>
                  </a:cubicBezTo>
                  <a:cubicBezTo>
                    <a:pt x="26433" y="10055"/>
                    <a:pt x="25318" y="6439"/>
                    <a:pt x="23089" y="3504"/>
                  </a:cubicBezTo>
                  <a:cubicBezTo>
                    <a:pt x="21354" y="1161"/>
                    <a:pt x="18995" y="1"/>
                    <a:pt x="1607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3" name="Google Shape;1801;p64"/>
            <p:cNvSpPr/>
            <p:nvPr/>
          </p:nvSpPr>
          <p:spPr>
            <a:xfrm>
              <a:off x="3907225" y="603625"/>
              <a:ext cx="39825" cy="39975"/>
            </a:xfrm>
            <a:custGeom>
              <a:avLst/>
              <a:ahLst/>
              <a:rect l="l" t="t" r="r" b="b"/>
              <a:pathLst>
                <a:path w="1593" h="1599" extrusionOk="0">
                  <a:moveTo>
                    <a:pt x="848" y="1"/>
                  </a:moveTo>
                  <a:cubicBezTo>
                    <a:pt x="823" y="1"/>
                    <a:pt x="798" y="3"/>
                    <a:pt x="774" y="7"/>
                  </a:cubicBezTo>
                  <a:cubicBezTo>
                    <a:pt x="569" y="7"/>
                    <a:pt x="364" y="98"/>
                    <a:pt x="228" y="234"/>
                  </a:cubicBezTo>
                  <a:cubicBezTo>
                    <a:pt x="137" y="325"/>
                    <a:pt x="91" y="416"/>
                    <a:pt x="69" y="507"/>
                  </a:cubicBezTo>
                  <a:cubicBezTo>
                    <a:pt x="23" y="598"/>
                    <a:pt x="0" y="712"/>
                    <a:pt x="0" y="826"/>
                  </a:cubicBezTo>
                  <a:lnTo>
                    <a:pt x="23" y="1008"/>
                  </a:lnTo>
                  <a:cubicBezTo>
                    <a:pt x="69" y="1144"/>
                    <a:pt x="137" y="1281"/>
                    <a:pt x="251" y="1371"/>
                  </a:cubicBezTo>
                  <a:lnTo>
                    <a:pt x="433" y="1508"/>
                  </a:lnTo>
                  <a:cubicBezTo>
                    <a:pt x="546" y="1576"/>
                    <a:pt x="683" y="1599"/>
                    <a:pt x="819" y="1599"/>
                  </a:cubicBezTo>
                  <a:cubicBezTo>
                    <a:pt x="933" y="1599"/>
                    <a:pt x="1024" y="1576"/>
                    <a:pt x="1115" y="1531"/>
                  </a:cubicBezTo>
                  <a:cubicBezTo>
                    <a:pt x="1229" y="1485"/>
                    <a:pt x="1320" y="1440"/>
                    <a:pt x="1388" y="1349"/>
                  </a:cubicBezTo>
                  <a:cubicBezTo>
                    <a:pt x="1524" y="1190"/>
                    <a:pt x="1593" y="985"/>
                    <a:pt x="1593" y="780"/>
                  </a:cubicBezTo>
                  <a:lnTo>
                    <a:pt x="1570" y="575"/>
                  </a:lnTo>
                  <a:cubicBezTo>
                    <a:pt x="1524" y="439"/>
                    <a:pt x="1456" y="325"/>
                    <a:pt x="1342" y="211"/>
                  </a:cubicBezTo>
                  <a:lnTo>
                    <a:pt x="1183" y="98"/>
                  </a:lnTo>
                  <a:cubicBezTo>
                    <a:pt x="1090" y="41"/>
                    <a:pt x="965" y="1"/>
                    <a:pt x="84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4" name="Google Shape;1802;p64"/>
            <p:cNvSpPr/>
            <p:nvPr/>
          </p:nvSpPr>
          <p:spPr>
            <a:xfrm>
              <a:off x="3906075" y="736275"/>
              <a:ext cx="81925" cy="39075"/>
            </a:xfrm>
            <a:custGeom>
              <a:avLst/>
              <a:ahLst/>
              <a:rect l="l" t="t" r="r" b="b"/>
              <a:pathLst>
                <a:path w="3277" h="1563" extrusionOk="0">
                  <a:moveTo>
                    <a:pt x="3276" y="1"/>
                  </a:moveTo>
                  <a:lnTo>
                    <a:pt x="3276" y="1"/>
                  </a:lnTo>
                  <a:cubicBezTo>
                    <a:pt x="2776" y="206"/>
                    <a:pt x="2230" y="365"/>
                    <a:pt x="1707" y="410"/>
                  </a:cubicBezTo>
                  <a:cubicBezTo>
                    <a:pt x="729" y="547"/>
                    <a:pt x="1" y="570"/>
                    <a:pt x="1" y="570"/>
                  </a:cubicBezTo>
                  <a:cubicBezTo>
                    <a:pt x="1" y="570"/>
                    <a:pt x="676" y="1563"/>
                    <a:pt x="1600" y="1563"/>
                  </a:cubicBezTo>
                  <a:cubicBezTo>
                    <a:pt x="1665" y="1563"/>
                    <a:pt x="1731" y="1558"/>
                    <a:pt x="1798" y="1548"/>
                  </a:cubicBezTo>
                  <a:cubicBezTo>
                    <a:pt x="3163" y="1366"/>
                    <a:pt x="3276" y="1"/>
                    <a:pt x="3276"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5" name="Google Shape;1803;p64"/>
            <p:cNvSpPr/>
            <p:nvPr/>
          </p:nvSpPr>
          <p:spPr>
            <a:xfrm>
              <a:off x="3903250" y="563400"/>
              <a:ext cx="63700" cy="31300"/>
            </a:xfrm>
            <a:custGeom>
              <a:avLst/>
              <a:ahLst/>
              <a:rect l="l" t="t" r="r" b="b"/>
              <a:pathLst>
                <a:path w="2548" h="1252" extrusionOk="0">
                  <a:moveTo>
                    <a:pt x="1274" y="1"/>
                  </a:moveTo>
                  <a:cubicBezTo>
                    <a:pt x="569" y="1"/>
                    <a:pt x="0" y="842"/>
                    <a:pt x="0" y="842"/>
                  </a:cubicBezTo>
                  <a:cubicBezTo>
                    <a:pt x="283" y="748"/>
                    <a:pt x="576" y="697"/>
                    <a:pt x="873" y="697"/>
                  </a:cubicBezTo>
                  <a:cubicBezTo>
                    <a:pt x="1006" y="697"/>
                    <a:pt x="1140" y="707"/>
                    <a:pt x="1274" y="728"/>
                  </a:cubicBezTo>
                  <a:cubicBezTo>
                    <a:pt x="1729" y="842"/>
                    <a:pt x="2161" y="1024"/>
                    <a:pt x="2548" y="1252"/>
                  </a:cubicBezTo>
                  <a:cubicBezTo>
                    <a:pt x="2548" y="1252"/>
                    <a:pt x="2161" y="23"/>
                    <a:pt x="1274"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6" name="Google Shape;1804;p64"/>
            <p:cNvSpPr/>
            <p:nvPr/>
          </p:nvSpPr>
          <p:spPr>
            <a:xfrm>
              <a:off x="3893000" y="4814350"/>
              <a:ext cx="604550" cy="662525"/>
            </a:xfrm>
            <a:custGeom>
              <a:avLst/>
              <a:ahLst/>
              <a:rect l="l" t="t" r="r" b="b"/>
              <a:pathLst>
                <a:path w="24182" h="26501" extrusionOk="0">
                  <a:moveTo>
                    <a:pt x="18881" y="0"/>
                  </a:moveTo>
                  <a:lnTo>
                    <a:pt x="10828" y="3185"/>
                  </a:lnTo>
                  <a:cubicBezTo>
                    <a:pt x="10828" y="3185"/>
                    <a:pt x="12080" y="8690"/>
                    <a:pt x="10192" y="13353"/>
                  </a:cubicBezTo>
                  <a:cubicBezTo>
                    <a:pt x="8281" y="18016"/>
                    <a:pt x="7007" y="20132"/>
                    <a:pt x="4050" y="22247"/>
                  </a:cubicBezTo>
                  <a:lnTo>
                    <a:pt x="4027" y="22247"/>
                  </a:lnTo>
                  <a:cubicBezTo>
                    <a:pt x="1070" y="24363"/>
                    <a:pt x="1" y="26501"/>
                    <a:pt x="1" y="26501"/>
                  </a:cubicBezTo>
                  <a:lnTo>
                    <a:pt x="14423" y="26501"/>
                  </a:lnTo>
                  <a:cubicBezTo>
                    <a:pt x="14423" y="26501"/>
                    <a:pt x="21201" y="15468"/>
                    <a:pt x="24181" y="9531"/>
                  </a:cubicBezTo>
                  <a:cubicBezTo>
                    <a:pt x="24045" y="8621"/>
                    <a:pt x="22088" y="5255"/>
                    <a:pt x="20587" y="2775"/>
                  </a:cubicBezTo>
                  <a:cubicBezTo>
                    <a:pt x="19632" y="1206"/>
                    <a:pt x="18881" y="0"/>
                    <a:pt x="18881"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7" name="Google Shape;1805;p64"/>
            <p:cNvSpPr/>
            <p:nvPr/>
          </p:nvSpPr>
          <p:spPr>
            <a:xfrm>
              <a:off x="3893000" y="4883725"/>
              <a:ext cx="604550" cy="593150"/>
            </a:xfrm>
            <a:custGeom>
              <a:avLst/>
              <a:ahLst/>
              <a:rect l="l" t="t" r="r" b="b"/>
              <a:pathLst>
                <a:path w="24182" h="23726" extrusionOk="0">
                  <a:moveTo>
                    <a:pt x="20587" y="0"/>
                  </a:moveTo>
                  <a:cubicBezTo>
                    <a:pt x="19018" y="1934"/>
                    <a:pt x="19632" y="5505"/>
                    <a:pt x="19245" y="8144"/>
                  </a:cubicBezTo>
                  <a:cubicBezTo>
                    <a:pt x="18813" y="11215"/>
                    <a:pt x="14718" y="19017"/>
                    <a:pt x="14718" y="19017"/>
                  </a:cubicBezTo>
                  <a:cubicBezTo>
                    <a:pt x="14718" y="19017"/>
                    <a:pt x="10851" y="18858"/>
                    <a:pt x="8235" y="18858"/>
                  </a:cubicBezTo>
                  <a:cubicBezTo>
                    <a:pt x="5710" y="18858"/>
                    <a:pt x="4163" y="19381"/>
                    <a:pt x="4050" y="19472"/>
                  </a:cubicBezTo>
                  <a:lnTo>
                    <a:pt x="4027" y="19472"/>
                  </a:lnTo>
                  <a:cubicBezTo>
                    <a:pt x="1070" y="21588"/>
                    <a:pt x="1" y="23726"/>
                    <a:pt x="1" y="23726"/>
                  </a:cubicBezTo>
                  <a:lnTo>
                    <a:pt x="14423" y="23726"/>
                  </a:lnTo>
                  <a:cubicBezTo>
                    <a:pt x="14423" y="23726"/>
                    <a:pt x="21201" y="12693"/>
                    <a:pt x="24181" y="6756"/>
                  </a:cubicBezTo>
                  <a:cubicBezTo>
                    <a:pt x="24045" y="5846"/>
                    <a:pt x="22088" y="2480"/>
                    <a:pt x="2058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8" name="Google Shape;1806;p64"/>
            <p:cNvSpPr/>
            <p:nvPr/>
          </p:nvSpPr>
          <p:spPr>
            <a:xfrm>
              <a:off x="3691125" y="2599875"/>
              <a:ext cx="786525" cy="2416950"/>
            </a:xfrm>
            <a:custGeom>
              <a:avLst/>
              <a:ahLst/>
              <a:rect l="l" t="t" r="r" b="b"/>
              <a:pathLst>
                <a:path w="31461" h="96678" extrusionOk="0">
                  <a:moveTo>
                    <a:pt x="1274" y="0"/>
                  </a:moveTo>
                  <a:cubicBezTo>
                    <a:pt x="1274" y="0"/>
                    <a:pt x="1138" y="3867"/>
                    <a:pt x="978" y="9623"/>
                  </a:cubicBezTo>
                  <a:cubicBezTo>
                    <a:pt x="569" y="24795"/>
                    <a:pt x="0" y="53070"/>
                    <a:pt x="1274" y="58621"/>
                  </a:cubicBezTo>
                  <a:cubicBezTo>
                    <a:pt x="3026" y="66264"/>
                    <a:pt x="17903" y="96677"/>
                    <a:pt x="17903" y="96677"/>
                  </a:cubicBezTo>
                  <a:lnTo>
                    <a:pt x="31460" y="91423"/>
                  </a:lnTo>
                  <a:lnTo>
                    <a:pt x="19654" y="45928"/>
                  </a:lnTo>
                  <a:cubicBezTo>
                    <a:pt x="19654" y="45928"/>
                    <a:pt x="21360" y="23226"/>
                    <a:pt x="21588" y="9623"/>
                  </a:cubicBezTo>
                  <a:cubicBezTo>
                    <a:pt x="21656" y="5073"/>
                    <a:pt x="21565" y="1547"/>
                    <a:pt x="21178" y="228"/>
                  </a:cubicBezTo>
                  <a:lnTo>
                    <a:pt x="1274"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9" name="Google Shape;1807;p64"/>
            <p:cNvSpPr/>
            <p:nvPr/>
          </p:nvSpPr>
          <p:spPr>
            <a:xfrm>
              <a:off x="3896975" y="5165225"/>
              <a:ext cx="747850" cy="311650"/>
            </a:xfrm>
            <a:custGeom>
              <a:avLst/>
              <a:ahLst/>
              <a:rect l="l" t="t" r="r" b="b"/>
              <a:pathLst>
                <a:path w="29914" h="12466" extrusionOk="0">
                  <a:moveTo>
                    <a:pt x="17198" y="0"/>
                  </a:moveTo>
                  <a:lnTo>
                    <a:pt x="17198" y="0"/>
                  </a:lnTo>
                  <a:cubicBezTo>
                    <a:pt x="17198" y="0"/>
                    <a:pt x="17630" y="3140"/>
                    <a:pt x="12057" y="5755"/>
                  </a:cubicBezTo>
                  <a:cubicBezTo>
                    <a:pt x="10169" y="6620"/>
                    <a:pt x="8190" y="7257"/>
                    <a:pt x="6165" y="7689"/>
                  </a:cubicBezTo>
                  <a:cubicBezTo>
                    <a:pt x="1388" y="8758"/>
                    <a:pt x="1" y="12466"/>
                    <a:pt x="1" y="12466"/>
                  </a:cubicBezTo>
                  <a:lnTo>
                    <a:pt x="29914" y="12466"/>
                  </a:lnTo>
                  <a:lnTo>
                    <a:pt x="29618" y="6847"/>
                  </a:lnTo>
                  <a:lnTo>
                    <a:pt x="29322" y="910"/>
                  </a:lnTo>
                  <a:lnTo>
                    <a:pt x="17198"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0" name="Google Shape;1808;p64"/>
            <p:cNvSpPr/>
            <p:nvPr/>
          </p:nvSpPr>
          <p:spPr>
            <a:xfrm>
              <a:off x="4108525" y="2488975"/>
              <a:ext cx="606825" cy="2785450"/>
            </a:xfrm>
            <a:custGeom>
              <a:avLst/>
              <a:ahLst/>
              <a:rect l="l" t="t" r="r" b="b"/>
              <a:pathLst>
                <a:path w="24273" h="111418" extrusionOk="0">
                  <a:moveTo>
                    <a:pt x="22680" y="1"/>
                  </a:moveTo>
                  <a:lnTo>
                    <a:pt x="2776" y="638"/>
                  </a:lnTo>
                  <a:cubicBezTo>
                    <a:pt x="2776" y="638"/>
                    <a:pt x="2435" y="5324"/>
                    <a:pt x="2003" y="11989"/>
                  </a:cubicBezTo>
                  <a:cubicBezTo>
                    <a:pt x="1161" y="25228"/>
                    <a:pt x="1" y="46269"/>
                    <a:pt x="524" y="54276"/>
                  </a:cubicBezTo>
                  <a:cubicBezTo>
                    <a:pt x="1320" y="66355"/>
                    <a:pt x="6188" y="107301"/>
                    <a:pt x="6188" y="107301"/>
                  </a:cubicBezTo>
                  <a:lnTo>
                    <a:pt x="24273" y="111418"/>
                  </a:lnTo>
                  <a:cubicBezTo>
                    <a:pt x="24273" y="111418"/>
                    <a:pt x="22066" y="67288"/>
                    <a:pt x="21156" y="57142"/>
                  </a:cubicBezTo>
                  <a:cubicBezTo>
                    <a:pt x="21315" y="50068"/>
                    <a:pt x="21998" y="26570"/>
                    <a:pt x="22430" y="11989"/>
                  </a:cubicBezTo>
                  <a:cubicBezTo>
                    <a:pt x="22635" y="4960"/>
                    <a:pt x="22794" y="1"/>
                    <a:pt x="22794"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1" name="Google Shape;1809;p64"/>
            <p:cNvSpPr/>
            <p:nvPr/>
          </p:nvSpPr>
          <p:spPr>
            <a:xfrm>
              <a:off x="3896975" y="5309100"/>
              <a:ext cx="747850" cy="167775"/>
            </a:xfrm>
            <a:custGeom>
              <a:avLst/>
              <a:ahLst/>
              <a:rect l="l" t="t" r="r" b="b"/>
              <a:pathLst>
                <a:path w="29914" h="6711" extrusionOk="0">
                  <a:moveTo>
                    <a:pt x="12057" y="0"/>
                  </a:moveTo>
                  <a:cubicBezTo>
                    <a:pt x="10169" y="865"/>
                    <a:pt x="8190" y="1502"/>
                    <a:pt x="6165" y="1934"/>
                  </a:cubicBezTo>
                  <a:cubicBezTo>
                    <a:pt x="1388" y="3003"/>
                    <a:pt x="1" y="6711"/>
                    <a:pt x="1" y="6711"/>
                  </a:cubicBezTo>
                  <a:lnTo>
                    <a:pt x="29914" y="6711"/>
                  </a:lnTo>
                  <a:lnTo>
                    <a:pt x="29618" y="1092"/>
                  </a:lnTo>
                  <a:cubicBezTo>
                    <a:pt x="26957" y="1911"/>
                    <a:pt x="22930" y="3777"/>
                    <a:pt x="15856" y="4414"/>
                  </a:cubicBezTo>
                  <a:cubicBezTo>
                    <a:pt x="14991" y="2844"/>
                    <a:pt x="13490" y="1274"/>
                    <a:pt x="1205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2" name="Google Shape;1810;p64"/>
            <p:cNvSpPr/>
            <p:nvPr/>
          </p:nvSpPr>
          <p:spPr>
            <a:xfrm>
              <a:off x="4734650" y="1938700"/>
              <a:ext cx="360575" cy="1374225"/>
            </a:xfrm>
            <a:custGeom>
              <a:avLst/>
              <a:ahLst/>
              <a:rect l="l" t="t" r="r" b="b"/>
              <a:pathLst>
                <a:path w="14423" h="54969" extrusionOk="0">
                  <a:moveTo>
                    <a:pt x="8862" y="1"/>
                  </a:moveTo>
                  <a:cubicBezTo>
                    <a:pt x="8776" y="1"/>
                    <a:pt x="8681" y="6"/>
                    <a:pt x="8577" y="15"/>
                  </a:cubicBezTo>
                  <a:cubicBezTo>
                    <a:pt x="7917" y="83"/>
                    <a:pt x="7280" y="151"/>
                    <a:pt x="6643" y="242"/>
                  </a:cubicBezTo>
                  <a:cubicBezTo>
                    <a:pt x="4664" y="538"/>
                    <a:pt x="2708" y="834"/>
                    <a:pt x="729" y="1152"/>
                  </a:cubicBezTo>
                  <a:cubicBezTo>
                    <a:pt x="115" y="1243"/>
                    <a:pt x="1" y="1425"/>
                    <a:pt x="92" y="2085"/>
                  </a:cubicBezTo>
                  <a:cubicBezTo>
                    <a:pt x="228" y="3063"/>
                    <a:pt x="342" y="4064"/>
                    <a:pt x="547" y="5042"/>
                  </a:cubicBezTo>
                  <a:cubicBezTo>
                    <a:pt x="1138" y="8022"/>
                    <a:pt x="1843" y="10979"/>
                    <a:pt x="2367" y="13982"/>
                  </a:cubicBezTo>
                  <a:cubicBezTo>
                    <a:pt x="2822" y="16529"/>
                    <a:pt x="3095" y="19100"/>
                    <a:pt x="3436" y="21670"/>
                  </a:cubicBezTo>
                  <a:cubicBezTo>
                    <a:pt x="3913" y="25333"/>
                    <a:pt x="4027" y="29018"/>
                    <a:pt x="3459" y="32703"/>
                  </a:cubicBezTo>
                  <a:cubicBezTo>
                    <a:pt x="2958" y="35546"/>
                    <a:pt x="2753" y="38435"/>
                    <a:pt x="2799" y="41324"/>
                  </a:cubicBezTo>
                  <a:cubicBezTo>
                    <a:pt x="2822" y="42371"/>
                    <a:pt x="2822" y="43417"/>
                    <a:pt x="2844" y="44463"/>
                  </a:cubicBezTo>
                  <a:cubicBezTo>
                    <a:pt x="2913" y="45806"/>
                    <a:pt x="2981" y="47148"/>
                    <a:pt x="3049" y="48490"/>
                  </a:cubicBezTo>
                  <a:cubicBezTo>
                    <a:pt x="3026" y="48899"/>
                    <a:pt x="3117" y="49286"/>
                    <a:pt x="3299" y="49650"/>
                  </a:cubicBezTo>
                  <a:cubicBezTo>
                    <a:pt x="3394" y="49893"/>
                    <a:pt x="3616" y="50023"/>
                    <a:pt x="3843" y="50023"/>
                  </a:cubicBezTo>
                  <a:cubicBezTo>
                    <a:pt x="3999" y="50023"/>
                    <a:pt x="4157" y="49962"/>
                    <a:pt x="4277" y="49832"/>
                  </a:cubicBezTo>
                  <a:cubicBezTo>
                    <a:pt x="4596" y="49491"/>
                    <a:pt x="4801" y="49081"/>
                    <a:pt x="4869" y="48626"/>
                  </a:cubicBezTo>
                  <a:cubicBezTo>
                    <a:pt x="5074" y="47512"/>
                    <a:pt x="5256" y="46374"/>
                    <a:pt x="5506" y="45260"/>
                  </a:cubicBezTo>
                  <a:cubicBezTo>
                    <a:pt x="5597" y="44850"/>
                    <a:pt x="5551" y="44190"/>
                    <a:pt x="5961" y="44099"/>
                  </a:cubicBezTo>
                  <a:cubicBezTo>
                    <a:pt x="6006" y="44088"/>
                    <a:pt x="6048" y="44082"/>
                    <a:pt x="6086" y="44082"/>
                  </a:cubicBezTo>
                  <a:cubicBezTo>
                    <a:pt x="6493" y="44082"/>
                    <a:pt x="6549" y="44698"/>
                    <a:pt x="6757" y="45009"/>
                  </a:cubicBezTo>
                  <a:cubicBezTo>
                    <a:pt x="6871" y="45169"/>
                    <a:pt x="6984" y="45351"/>
                    <a:pt x="7053" y="45533"/>
                  </a:cubicBezTo>
                  <a:cubicBezTo>
                    <a:pt x="7712" y="47034"/>
                    <a:pt x="8281" y="48581"/>
                    <a:pt x="8167" y="50287"/>
                  </a:cubicBezTo>
                  <a:cubicBezTo>
                    <a:pt x="8099" y="51265"/>
                    <a:pt x="8145" y="52266"/>
                    <a:pt x="8145" y="53267"/>
                  </a:cubicBezTo>
                  <a:cubicBezTo>
                    <a:pt x="8122" y="53767"/>
                    <a:pt x="8236" y="54268"/>
                    <a:pt x="8440" y="54723"/>
                  </a:cubicBezTo>
                  <a:cubicBezTo>
                    <a:pt x="8532" y="54879"/>
                    <a:pt x="8721" y="54969"/>
                    <a:pt x="8896" y="54969"/>
                  </a:cubicBezTo>
                  <a:cubicBezTo>
                    <a:pt x="9025" y="54969"/>
                    <a:pt x="9146" y="54920"/>
                    <a:pt x="9214" y="54814"/>
                  </a:cubicBezTo>
                  <a:cubicBezTo>
                    <a:pt x="9418" y="54495"/>
                    <a:pt x="9600" y="54131"/>
                    <a:pt x="9782" y="53767"/>
                  </a:cubicBezTo>
                  <a:cubicBezTo>
                    <a:pt x="9828" y="53767"/>
                    <a:pt x="9873" y="53767"/>
                    <a:pt x="9919" y="53790"/>
                  </a:cubicBezTo>
                  <a:cubicBezTo>
                    <a:pt x="10242" y="53915"/>
                    <a:pt x="10462" y="53988"/>
                    <a:pt x="10624" y="53988"/>
                  </a:cubicBezTo>
                  <a:cubicBezTo>
                    <a:pt x="10874" y="53988"/>
                    <a:pt x="10987" y="53817"/>
                    <a:pt x="11124" y="53403"/>
                  </a:cubicBezTo>
                  <a:cubicBezTo>
                    <a:pt x="11284" y="52948"/>
                    <a:pt x="11420" y="52471"/>
                    <a:pt x="11534" y="51993"/>
                  </a:cubicBezTo>
                  <a:cubicBezTo>
                    <a:pt x="11966" y="52152"/>
                    <a:pt x="11852" y="52516"/>
                    <a:pt x="12012" y="52766"/>
                  </a:cubicBezTo>
                  <a:cubicBezTo>
                    <a:pt x="12197" y="53056"/>
                    <a:pt x="12454" y="53204"/>
                    <a:pt x="12703" y="53204"/>
                  </a:cubicBezTo>
                  <a:cubicBezTo>
                    <a:pt x="12942" y="53204"/>
                    <a:pt x="13175" y="53068"/>
                    <a:pt x="13331" y="52789"/>
                  </a:cubicBezTo>
                  <a:cubicBezTo>
                    <a:pt x="13604" y="52334"/>
                    <a:pt x="13786" y="51811"/>
                    <a:pt x="13877" y="51265"/>
                  </a:cubicBezTo>
                  <a:cubicBezTo>
                    <a:pt x="14423" y="48103"/>
                    <a:pt x="14377" y="44873"/>
                    <a:pt x="13740" y="41756"/>
                  </a:cubicBezTo>
                  <a:cubicBezTo>
                    <a:pt x="13513" y="40687"/>
                    <a:pt x="13217" y="39618"/>
                    <a:pt x="12967" y="38549"/>
                  </a:cubicBezTo>
                  <a:cubicBezTo>
                    <a:pt x="12831" y="37980"/>
                    <a:pt x="12694" y="37389"/>
                    <a:pt x="12580" y="36797"/>
                  </a:cubicBezTo>
                  <a:cubicBezTo>
                    <a:pt x="11989" y="33545"/>
                    <a:pt x="11898" y="30269"/>
                    <a:pt x="11852" y="26971"/>
                  </a:cubicBezTo>
                  <a:cubicBezTo>
                    <a:pt x="11807" y="24241"/>
                    <a:pt x="11943" y="21488"/>
                    <a:pt x="12012" y="18759"/>
                  </a:cubicBezTo>
                  <a:cubicBezTo>
                    <a:pt x="12080" y="16325"/>
                    <a:pt x="11943" y="13868"/>
                    <a:pt x="11579" y="11457"/>
                  </a:cubicBezTo>
                  <a:cubicBezTo>
                    <a:pt x="11193" y="8932"/>
                    <a:pt x="10647" y="6452"/>
                    <a:pt x="10146" y="3973"/>
                  </a:cubicBezTo>
                  <a:cubicBezTo>
                    <a:pt x="9896" y="2949"/>
                    <a:pt x="9737" y="1903"/>
                    <a:pt x="9646" y="879"/>
                  </a:cubicBezTo>
                  <a:cubicBezTo>
                    <a:pt x="9626" y="210"/>
                    <a:pt x="9419" y="1"/>
                    <a:pt x="8862"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3" name="Google Shape;1811;p64"/>
            <p:cNvSpPr/>
            <p:nvPr/>
          </p:nvSpPr>
          <p:spPr>
            <a:xfrm>
              <a:off x="3151425" y="1827975"/>
              <a:ext cx="409500" cy="448500"/>
            </a:xfrm>
            <a:custGeom>
              <a:avLst/>
              <a:ahLst/>
              <a:rect l="l" t="t" r="r" b="b"/>
              <a:pathLst>
                <a:path w="16380" h="17940" extrusionOk="0">
                  <a:moveTo>
                    <a:pt x="7552" y="1"/>
                  </a:moveTo>
                  <a:cubicBezTo>
                    <a:pt x="7245" y="1"/>
                    <a:pt x="7028" y="368"/>
                    <a:pt x="6507" y="1168"/>
                  </a:cubicBezTo>
                  <a:cubicBezTo>
                    <a:pt x="5574" y="2647"/>
                    <a:pt x="4687" y="4148"/>
                    <a:pt x="3572" y="5513"/>
                  </a:cubicBezTo>
                  <a:cubicBezTo>
                    <a:pt x="2526" y="6764"/>
                    <a:pt x="1502" y="8061"/>
                    <a:pt x="479" y="9357"/>
                  </a:cubicBezTo>
                  <a:cubicBezTo>
                    <a:pt x="1" y="9926"/>
                    <a:pt x="1" y="10108"/>
                    <a:pt x="433" y="10654"/>
                  </a:cubicBezTo>
                  <a:cubicBezTo>
                    <a:pt x="865" y="11200"/>
                    <a:pt x="1343" y="11723"/>
                    <a:pt x="1821" y="12223"/>
                  </a:cubicBezTo>
                  <a:cubicBezTo>
                    <a:pt x="3299" y="13725"/>
                    <a:pt x="4710" y="15249"/>
                    <a:pt x="6052" y="16864"/>
                  </a:cubicBezTo>
                  <a:cubicBezTo>
                    <a:pt x="6653" y="17593"/>
                    <a:pt x="6919" y="17939"/>
                    <a:pt x="7203" y="17939"/>
                  </a:cubicBezTo>
                  <a:cubicBezTo>
                    <a:pt x="7478" y="17939"/>
                    <a:pt x="7769" y="17615"/>
                    <a:pt x="8395" y="17000"/>
                  </a:cubicBezTo>
                  <a:cubicBezTo>
                    <a:pt x="11329" y="14111"/>
                    <a:pt x="13649" y="10745"/>
                    <a:pt x="16197" y="7537"/>
                  </a:cubicBezTo>
                  <a:cubicBezTo>
                    <a:pt x="16265" y="7401"/>
                    <a:pt x="16334" y="7264"/>
                    <a:pt x="16379" y="7128"/>
                  </a:cubicBezTo>
                  <a:cubicBezTo>
                    <a:pt x="16334" y="6992"/>
                    <a:pt x="16265" y="6855"/>
                    <a:pt x="16174" y="6741"/>
                  </a:cubicBezTo>
                  <a:cubicBezTo>
                    <a:pt x="15879" y="6446"/>
                    <a:pt x="15583" y="6195"/>
                    <a:pt x="15287" y="5945"/>
                  </a:cubicBezTo>
                  <a:cubicBezTo>
                    <a:pt x="13126" y="4216"/>
                    <a:pt x="10988" y="2510"/>
                    <a:pt x="8827" y="804"/>
                  </a:cubicBezTo>
                  <a:cubicBezTo>
                    <a:pt x="8157" y="283"/>
                    <a:pt x="7821" y="1"/>
                    <a:pt x="7552"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4" name="Google Shape;1812;p64"/>
            <p:cNvSpPr/>
            <p:nvPr/>
          </p:nvSpPr>
          <p:spPr>
            <a:xfrm>
              <a:off x="3309525" y="1024650"/>
              <a:ext cx="1699825" cy="1956950"/>
            </a:xfrm>
            <a:custGeom>
              <a:avLst/>
              <a:ahLst/>
              <a:rect l="l" t="t" r="r" b="b"/>
              <a:pathLst>
                <a:path w="67993" h="78278" extrusionOk="0">
                  <a:moveTo>
                    <a:pt x="44406" y="1"/>
                  </a:moveTo>
                  <a:cubicBezTo>
                    <a:pt x="43930" y="1"/>
                    <a:pt x="43695" y="324"/>
                    <a:pt x="43107" y="1500"/>
                  </a:cubicBezTo>
                  <a:cubicBezTo>
                    <a:pt x="40923" y="5936"/>
                    <a:pt x="39035" y="8370"/>
                    <a:pt x="36670" y="12715"/>
                  </a:cubicBezTo>
                  <a:cubicBezTo>
                    <a:pt x="36465" y="13101"/>
                    <a:pt x="36237" y="13488"/>
                    <a:pt x="36010" y="13875"/>
                  </a:cubicBezTo>
                  <a:cubicBezTo>
                    <a:pt x="35975" y="13944"/>
                    <a:pt x="35897" y="13974"/>
                    <a:pt x="35808" y="13974"/>
                  </a:cubicBezTo>
                  <a:cubicBezTo>
                    <a:pt x="35663" y="13974"/>
                    <a:pt x="35489" y="13896"/>
                    <a:pt x="35419" y="13784"/>
                  </a:cubicBezTo>
                  <a:cubicBezTo>
                    <a:pt x="35146" y="13215"/>
                    <a:pt x="34804" y="12783"/>
                    <a:pt x="34577" y="12351"/>
                  </a:cubicBezTo>
                  <a:cubicBezTo>
                    <a:pt x="32803" y="9098"/>
                    <a:pt x="32006" y="7801"/>
                    <a:pt x="30414" y="4890"/>
                  </a:cubicBezTo>
                  <a:cubicBezTo>
                    <a:pt x="29936" y="4025"/>
                    <a:pt x="29595" y="3070"/>
                    <a:pt x="29140" y="2183"/>
                  </a:cubicBezTo>
                  <a:cubicBezTo>
                    <a:pt x="28933" y="1782"/>
                    <a:pt x="28764" y="1604"/>
                    <a:pt x="28489" y="1604"/>
                  </a:cubicBezTo>
                  <a:cubicBezTo>
                    <a:pt x="28342" y="1604"/>
                    <a:pt x="28164" y="1655"/>
                    <a:pt x="27935" y="1750"/>
                  </a:cubicBezTo>
                  <a:cubicBezTo>
                    <a:pt x="26001" y="2569"/>
                    <a:pt x="24068" y="3388"/>
                    <a:pt x="22157" y="4230"/>
                  </a:cubicBezTo>
                  <a:cubicBezTo>
                    <a:pt x="21884" y="4344"/>
                    <a:pt x="21611" y="4503"/>
                    <a:pt x="21361" y="4639"/>
                  </a:cubicBezTo>
                  <a:cubicBezTo>
                    <a:pt x="18381" y="6186"/>
                    <a:pt x="16015" y="8461"/>
                    <a:pt x="14081" y="11168"/>
                  </a:cubicBezTo>
                  <a:cubicBezTo>
                    <a:pt x="12171" y="13807"/>
                    <a:pt x="10328" y="16468"/>
                    <a:pt x="8508" y="19152"/>
                  </a:cubicBezTo>
                  <a:cubicBezTo>
                    <a:pt x="5915" y="22997"/>
                    <a:pt x="3367" y="26864"/>
                    <a:pt x="820" y="30731"/>
                  </a:cubicBezTo>
                  <a:cubicBezTo>
                    <a:pt x="615" y="31026"/>
                    <a:pt x="433" y="31322"/>
                    <a:pt x="251" y="31618"/>
                  </a:cubicBezTo>
                  <a:cubicBezTo>
                    <a:pt x="1" y="32141"/>
                    <a:pt x="46" y="32459"/>
                    <a:pt x="433" y="32846"/>
                  </a:cubicBezTo>
                  <a:cubicBezTo>
                    <a:pt x="638" y="33051"/>
                    <a:pt x="865" y="33256"/>
                    <a:pt x="1093" y="33438"/>
                  </a:cubicBezTo>
                  <a:cubicBezTo>
                    <a:pt x="3618" y="35394"/>
                    <a:pt x="6029" y="37487"/>
                    <a:pt x="8645" y="39306"/>
                  </a:cubicBezTo>
                  <a:cubicBezTo>
                    <a:pt x="9327" y="39786"/>
                    <a:pt x="9714" y="40041"/>
                    <a:pt x="10048" y="40041"/>
                  </a:cubicBezTo>
                  <a:cubicBezTo>
                    <a:pt x="10427" y="40041"/>
                    <a:pt x="10736" y="39712"/>
                    <a:pt x="11329" y="39011"/>
                  </a:cubicBezTo>
                  <a:cubicBezTo>
                    <a:pt x="12717" y="37373"/>
                    <a:pt x="14059" y="35690"/>
                    <a:pt x="15424" y="34052"/>
                  </a:cubicBezTo>
                  <a:cubicBezTo>
                    <a:pt x="15674" y="33733"/>
                    <a:pt x="15947" y="33438"/>
                    <a:pt x="16220" y="33142"/>
                  </a:cubicBezTo>
                  <a:cubicBezTo>
                    <a:pt x="16258" y="33095"/>
                    <a:pt x="16315" y="33071"/>
                    <a:pt x="16373" y="33071"/>
                  </a:cubicBezTo>
                  <a:cubicBezTo>
                    <a:pt x="16454" y="33071"/>
                    <a:pt x="16534" y="33117"/>
                    <a:pt x="16561" y="33210"/>
                  </a:cubicBezTo>
                  <a:cubicBezTo>
                    <a:pt x="16606" y="33347"/>
                    <a:pt x="16629" y="33506"/>
                    <a:pt x="16606" y="33665"/>
                  </a:cubicBezTo>
                  <a:cubicBezTo>
                    <a:pt x="16584" y="37441"/>
                    <a:pt x="16788" y="41240"/>
                    <a:pt x="16379" y="45016"/>
                  </a:cubicBezTo>
                  <a:cubicBezTo>
                    <a:pt x="16038" y="48292"/>
                    <a:pt x="15515" y="51545"/>
                    <a:pt x="14764" y="54752"/>
                  </a:cubicBezTo>
                  <a:cubicBezTo>
                    <a:pt x="13877" y="58323"/>
                    <a:pt x="12808" y="61872"/>
                    <a:pt x="11534" y="65330"/>
                  </a:cubicBezTo>
                  <a:cubicBezTo>
                    <a:pt x="10533" y="67991"/>
                    <a:pt x="9623" y="70675"/>
                    <a:pt x="8690" y="73359"/>
                  </a:cubicBezTo>
                  <a:cubicBezTo>
                    <a:pt x="8440" y="74133"/>
                    <a:pt x="8508" y="74315"/>
                    <a:pt x="9304" y="74520"/>
                  </a:cubicBezTo>
                  <a:cubicBezTo>
                    <a:pt x="9987" y="74724"/>
                    <a:pt x="10669" y="74861"/>
                    <a:pt x="11352" y="75020"/>
                  </a:cubicBezTo>
                  <a:cubicBezTo>
                    <a:pt x="15992" y="76157"/>
                    <a:pt x="20724" y="76976"/>
                    <a:pt x="25478" y="77477"/>
                  </a:cubicBezTo>
                  <a:cubicBezTo>
                    <a:pt x="30610" y="78005"/>
                    <a:pt x="35741" y="78278"/>
                    <a:pt x="40891" y="78278"/>
                  </a:cubicBezTo>
                  <a:cubicBezTo>
                    <a:pt x="41289" y="78278"/>
                    <a:pt x="41686" y="78276"/>
                    <a:pt x="42084" y="78273"/>
                  </a:cubicBezTo>
                  <a:cubicBezTo>
                    <a:pt x="44063" y="78250"/>
                    <a:pt x="47861" y="78182"/>
                    <a:pt x="51615" y="77773"/>
                  </a:cubicBezTo>
                  <a:cubicBezTo>
                    <a:pt x="52775" y="77659"/>
                    <a:pt x="53890" y="77477"/>
                    <a:pt x="55027" y="77295"/>
                  </a:cubicBezTo>
                  <a:cubicBezTo>
                    <a:pt x="55709" y="77181"/>
                    <a:pt x="55800" y="77090"/>
                    <a:pt x="55846" y="76430"/>
                  </a:cubicBezTo>
                  <a:cubicBezTo>
                    <a:pt x="55960" y="75134"/>
                    <a:pt x="56051" y="73837"/>
                    <a:pt x="56142" y="72563"/>
                  </a:cubicBezTo>
                  <a:cubicBezTo>
                    <a:pt x="56187" y="71403"/>
                    <a:pt x="56187" y="70266"/>
                    <a:pt x="56278" y="69106"/>
                  </a:cubicBezTo>
                  <a:cubicBezTo>
                    <a:pt x="56505" y="66080"/>
                    <a:pt x="56574" y="63032"/>
                    <a:pt x="56665" y="60007"/>
                  </a:cubicBezTo>
                  <a:cubicBezTo>
                    <a:pt x="56801" y="54707"/>
                    <a:pt x="56483" y="49429"/>
                    <a:pt x="56437" y="44129"/>
                  </a:cubicBezTo>
                  <a:cubicBezTo>
                    <a:pt x="56437" y="42696"/>
                    <a:pt x="56392" y="41240"/>
                    <a:pt x="56369" y="39807"/>
                  </a:cubicBezTo>
                  <a:cubicBezTo>
                    <a:pt x="56301" y="39488"/>
                    <a:pt x="56528" y="39193"/>
                    <a:pt x="56847" y="39170"/>
                  </a:cubicBezTo>
                  <a:cubicBezTo>
                    <a:pt x="57279" y="39079"/>
                    <a:pt x="57734" y="38988"/>
                    <a:pt x="58166" y="38897"/>
                  </a:cubicBezTo>
                  <a:cubicBezTo>
                    <a:pt x="60850" y="38419"/>
                    <a:pt x="63580" y="38124"/>
                    <a:pt x="66241" y="37373"/>
                  </a:cubicBezTo>
                  <a:cubicBezTo>
                    <a:pt x="67902" y="36918"/>
                    <a:pt x="67993" y="36850"/>
                    <a:pt x="67879" y="35144"/>
                  </a:cubicBezTo>
                  <a:cubicBezTo>
                    <a:pt x="67788" y="33233"/>
                    <a:pt x="67538" y="31368"/>
                    <a:pt x="67151" y="29502"/>
                  </a:cubicBezTo>
                  <a:cubicBezTo>
                    <a:pt x="66287" y="25612"/>
                    <a:pt x="65582" y="21677"/>
                    <a:pt x="64490" y="17833"/>
                  </a:cubicBezTo>
                  <a:cubicBezTo>
                    <a:pt x="63921" y="15831"/>
                    <a:pt x="63330" y="13807"/>
                    <a:pt x="62420" y="11918"/>
                  </a:cubicBezTo>
                  <a:cubicBezTo>
                    <a:pt x="60191" y="7278"/>
                    <a:pt x="56847" y="3820"/>
                    <a:pt x="51865" y="2137"/>
                  </a:cubicBezTo>
                  <a:cubicBezTo>
                    <a:pt x="51387" y="1978"/>
                    <a:pt x="50932" y="1796"/>
                    <a:pt x="50455" y="1637"/>
                  </a:cubicBezTo>
                  <a:cubicBezTo>
                    <a:pt x="48931" y="1045"/>
                    <a:pt x="47338" y="590"/>
                    <a:pt x="45723" y="249"/>
                  </a:cubicBezTo>
                  <a:cubicBezTo>
                    <a:pt x="45094" y="127"/>
                    <a:pt x="44703" y="1"/>
                    <a:pt x="4440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5" name="Google Shape;1813;p64"/>
            <p:cNvSpPr/>
            <p:nvPr/>
          </p:nvSpPr>
          <p:spPr>
            <a:xfrm>
              <a:off x="3811675" y="1538700"/>
              <a:ext cx="265600" cy="256025"/>
            </a:xfrm>
            <a:custGeom>
              <a:avLst/>
              <a:ahLst/>
              <a:rect l="l" t="t" r="r" b="b"/>
              <a:pathLst>
                <a:path w="10624" h="10241" extrusionOk="0">
                  <a:moveTo>
                    <a:pt x="9600" y="1"/>
                  </a:moveTo>
                  <a:cubicBezTo>
                    <a:pt x="7075" y="23"/>
                    <a:pt x="4528" y="69"/>
                    <a:pt x="1980" y="114"/>
                  </a:cubicBezTo>
                  <a:cubicBezTo>
                    <a:pt x="1548" y="137"/>
                    <a:pt x="1093" y="183"/>
                    <a:pt x="660" y="251"/>
                  </a:cubicBezTo>
                  <a:cubicBezTo>
                    <a:pt x="274" y="274"/>
                    <a:pt x="1" y="592"/>
                    <a:pt x="46" y="956"/>
                  </a:cubicBezTo>
                  <a:cubicBezTo>
                    <a:pt x="23" y="1752"/>
                    <a:pt x="46" y="2548"/>
                    <a:pt x="46" y="3663"/>
                  </a:cubicBezTo>
                  <a:cubicBezTo>
                    <a:pt x="69" y="4141"/>
                    <a:pt x="92" y="4937"/>
                    <a:pt x="160" y="5733"/>
                  </a:cubicBezTo>
                  <a:cubicBezTo>
                    <a:pt x="228" y="6688"/>
                    <a:pt x="387" y="7621"/>
                    <a:pt x="638" y="8531"/>
                  </a:cubicBezTo>
                  <a:cubicBezTo>
                    <a:pt x="797" y="9282"/>
                    <a:pt x="1388" y="9873"/>
                    <a:pt x="2162" y="9987"/>
                  </a:cubicBezTo>
                  <a:cubicBezTo>
                    <a:pt x="2594" y="10100"/>
                    <a:pt x="3026" y="10169"/>
                    <a:pt x="3481" y="10214"/>
                  </a:cubicBezTo>
                  <a:cubicBezTo>
                    <a:pt x="4138" y="10227"/>
                    <a:pt x="4794" y="10240"/>
                    <a:pt x="5455" y="10240"/>
                  </a:cubicBezTo>
                  <a:cubicBezTo>
                    <a:pt x="5939" y="10240"/>
                    <a:pt x="6426" y="10233"/>
                    <a:pt x="6916" y="10214"/>
                  </a:cubicBezTo>
                  <a:cubicBezTo>
                    <a:pt x="7416" y="10169"/>
                    <a:pt x="7894" y="10078"/>
                    <a:pt x="8372" y="9941"/>
                  </a:cubicBezTo>
                  <a:cubicBezTo>
                    <a:pt x="9122" y="9782"/>
                    <a:pt x="9737" y="9213"/>
                    <a:pt x="9896" y="8463"/>
                  </a:cubicBezTo>
                  <a:cubicBezTo>
                    <a:pt x="10078" y="7894"/>
                    <a:pt x="10192" y="7302"/>
                    <a:pt x="10237" y="6711"/>
                  </a:cubicBezTo>
                  <a:cubicBezTo>
                    <a:pt x="10396" y="4914"/>
                    <a:pt x="10487" y="3140"/>
                    <a:pt x="10601" y="1343"/>
                  </a:cubicBezTo>
                  <a:cubicBezTo>
                    <a:pt x="10624" y="1092"/>
                    <a:pt x="10624" y="842"/>
                    <a:pt x="10601" y="592"/>
                  </a:cubicBezTo>
                  <a:cubicBezTo>
                    <a:pt x="10624" y="274"/>
                    <a:pt x="10374" y="23"/>
                    <a:pt x="10055" y="23"/>
                  </a:cubicBezTo>
                  <a:cubicBezTo>
                    <a:pt x="9896" y="1"/>
                    <a:pt x="9759" y="1"/>
                    <a:pt x="960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6" name="Google Shape;1814;p64"/>
            <p:cNvSpPr/>
            <p:nvPr/>
          </p:nvSpPr>
          <p:spPr>
            <a:xfrm>
              <a:off x="3916900" y="1494825"/>
              <a:ext cx="68250" cy="377725"/>
            </a:xfrm>
            <a:custGeom>
              <a:avLst/>
              <a:ahLst/>
              <a:rect l="l" t="t" r="r" b="b"/>
              <a:pathLst>
                <a:path w="2730" h="15109" extrusionOk="0">
                  <a:moveTo>
                    <a:pt x="792" y="0"/>
                  </a:moveTo>
                  <a:cubicBezTo>
                    <a:pt x="756" y="0"/>
                    <a:pt x="719" y="2"/>
                    <a:pt x="682" y="4"/>
                  </a:cubicBezTo>
                  <a:cubicBezTo>
                    <a:pt x="668" y="3"/>
                    <a:pt x="653" y="2"/>
                    <a:pt x="639" y="2"/>
                  </a:cubicBezTo>
                  <a:cubicBezTo>
                    <a:pt x="339" y="2"/>
                    <a:pt x="89" y="223"/>
                    <a:pt x="46" y="527"/>
                  </a:cubicBezTo>
                  <a:cubicBezTo>
                    <a:pt x="23" y="732"/>
                    <a:pt x="0" y="914"/>
                    <a:pt x="0" y="1119"/>
                  </a:cubicBezTo>
                  <a:cubicBezTo>
                    <a:pt x="0" y="3052"/>
                    <a:pt x="0" y="5008"/>
                    <a:pt x="0" y="6942"/>
                  </a:cubicBezTo>
                  <a:lnTo>
                    <a:pt x="23" y="6942"/>
                  </a:lnTo>
                  <a:cubicBezTo>
                    <a:pt x="68" y="8284"/>
                    <a:pt x="91" y="9626"/>
                    <a:pt x="137" y="10968"/>
                  </a:cubicBezTo>
                  <a:cubicBezTo>
                    <a:pt x="182" y="12060"/>
                    <a:pt x="273" y="13152"/>
                    <a:pt x="341" y="14244"/>
                  </a:cubicBezTo>
                  <a:cubicBezTo>
                    <a:pt x="387" y="14494"/>
                    <a:pt x="455" y="14722"/>
                    <a:pt x="569" y="14949"/>
                  </a:cubicBezTo>
                  <a:cubicBezTo>
                    <a:pt x="614" y="15040"/>
                    <a:pt x="705" y="15086"/>
                    <a:pt x="796" y="15108"/>
                  </a:cubicBezTo>
                  <a:cubicBezTo>
                    <a:pt x="955" y="15086"/>
                    <a:pt x="1069" y="15017"/>
                    <a:pt x="1160" y="14904"/>
                  </a:cubicBezTo>
                  <a:cubicBezTo>
                    <a:pt x="1251" y="14744"/>
                    <a:pt x="1297" y="14540"/>
                    <a:pt x="1319" y="14358"/>
                  </a:cubicBezTo>
                  <a:cubicBezTo>
                    <a:pt x="1410" y="13402"/>
                    <a:pt x="1501" y="12470"/>
                    <a:pt x="1524" y="11514"/>
                  </a:cubicBezTo>
                  <a:cubicBezTo>
                    <a:pt x="1570" y="9035"/>
                    <a:pt x="1570" y="6533"/>
                    <a:pt x="1592" y="4053"/>
                  </a:cubicBezTo>
                  <a:cubicBezTo>
                    <a:pt x="1592" y="3507"/>
                    <a:pt x="1592" y="2961"/>
                    <a:pt x="1615" y="2415"/>
                  </a:cubicBezTo>
                  <a:cubicBezTo>
                    <a:pt x="1615" y="2120"/>
                    <a:pt x="1752" y="2029"/>
                    <a:pt x="2047" y="1938"/>
                  </a:cubicBezTo>
                  <a:cubicBezTo>
                    <a:pt x="2525" y="1778"/>
                    <a:pt x="2730" y="1073"/>
                    <a:pt x="2389" y="755"/>
                  </a:cubicBezTo>
                  <a:cubicBezTo>
                    <a:pt x="1937" y="367"/>
                    <a:pt x="1424" y="0"/>
                    <a:pt x="79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7" name="Google Shape;1815;p64"/>
            <p:cNvSpPr/>
            <p:nvPr/>
          </p:nvSpPr>
          <p:spPr>
            <a:xfrm>
              <a:off x="2507125" y="1561150"/>
              <a:ext cx="1023650" cy="1024875"/>
            </a:xfrm>
            <a:custGeom>
              <a:avLst/>
              <a:ahLst/>
              <a:rect l="l" t="t" r="r" b="b"/>
              <a:pathLst>
                <a:path w="40946" h="40995" extrusionOk="0">
                  <a:moveTo>
                    <a:pt x="16411" y="1"/>
                  </a:moveTo>
                  <a:cubicBezTo>
                    <a:pt x="16197" y="1"/>
                    <a:pt x="15946" y="142"/>
                    <a:pt x="15468" y="331"/>
                  </a:cubicBezTo>
                  <a:cubicBezTo>
                    <a:pt x="10555" y="2264"/>
                    <a:pt x="5641" y="4243"/>
                    <a:pt x="751" y="6200"/>
                  </a:cubicBezTo>
                  <a:cubicBezTo>
                    <a:pt x="455" y="6268"/>
                    <a:pt x="182" y="6450"/>
                    <a:pt x="0" y="6700"/>
                  </a:cubicBezTo>
                  <a:cubicBezTo>
                    <a:pt x="68" y="7269"/>
                    <a:pt x="500" y="7656"/>
                    <a:pt x="819" y="8088"/>
                  </a:cubicBezTo>
                  <a:cubicBezTo>
                    <a:pt x="3367" y="11341"/>
                    <a:pt x="5937" y="14594"/>
                    <a:pt x="8462" y="17869"/>
                  </a:cubicBezTo>
                  <a:cubicBezTo>
                    <a:pt x="14194" y="25353"/>
                    <a:pt x="19950" y="32814"/>
                    <a:pt x="25682" y="40298"/>
                  </a:cubicBezTo>
                  <a:cubicBezTo>
                    <a:pt x="26045" y="40774"/>
                    <a:pt x="26256" y="40995"/>
                    <a:pt x="26517" y="40995"/>
                  </a:cubicBezTo>
                  <a:cubicBezTo>
                    <a:pt x="26730" y="40995"/>
                    <a:pt x="26977" y="40847"/>
                    <a:pt x="27365" y="40571"/>
                  </a:cubicBezTo>
                  <a:cubicBezTo>
                    <a:pt x="27570" y="40435"/>
                    <a:pt x="27775" y="40276"/>
                    <a:pt x="27957" y="40116"/>
                  </a:cubicBezTo>
                  <a:cubicBezTo>
                    <a:pt x="32051" y="37023"/>
                    <a:pt x="35987" y="33701"/>
                    <a:pt x="39945" y="30426"/>
                  </a:cubicBezTo>
                  <a:cubicBezTo>
                    <a:pt x="40945" y="29607"/>
                    <a:pt x="40945" y="29584"/>
                    <a:pt x="40104" y="28561"/>
                  </a:cubicBezTo>
                  <a:cubicBezTo>
                    <a:pt x="32552" y="19348"/>
                    <a:pt x="24999" y="10112"/>
                    <a:pt x="17447" y="900"/>
                  </a:cubicBezTo>
                  <a:cubicBezTo>
                    <a:pt x="16897" y="234"/>
                    <a:pt x="16685" y="1"/>
                    <a:pt x="1641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8" name="Google Shape;1816;p64"/>
            <p:cNvSpPr/>
            <p:nvPr/>
          </p:nvSpPr>
          <p:spPr>
            <a:xfrm>
              <a:off x="2642450" y="1607325"/>
              <a:ext cx="203625" cy="112250"/>
            </a:xfrm>
            <a:custGeom>
              <a:avLst/>
              <a:ahLst/>
              <a:rect l="l" t="t" r="r" b="b"/>
              <a:pathLst>
                <a:path w="8145" h="4490" extrusionOk="0">
                  <a:moveTo>
                    <a:pt x="3742" y="1"/>
                  </a:moveTo>
                  <a:cubicBezTo>
                    <a:pt x="3315" y="1"/>
                    <a:pt x="2912" y="310"/>
                    <a:pt x="2844" y="781"/>
                  </a:cubicBezTo>
                  <a:cubicBezTo>
                    <a:pt x="2822" y="941"/>
                    <a:pt x="2799" y="1077"/>
                    <a:pt x="2844" y="1236"/>
                  </a:cubicBezTo>
                  <a:cubicBezTo>
                    <a:pt x="3026" y="1873"/>
                    <a:pt x="2617" y="2101"/>
                    <a:pt x="2139" y="2328"/>
                  </a:cubicBezTo>
                  <a:cubicBezTo>
                    <a:pt x="1479" y="2578"/>
                    <a:pt x="888" y="2942"/>
                    <a:pt x="342" y="3375"/>
                  </a:cubicBezTo>
                  <a:cubicBezTo>
                    <a:pt x="92" y="3534"/>
                    <a:pt x="1" y="3875"/>
                    <a:pt x="115" y="4171"/>
                  </a:cubicBezTo>
                  <a:cubicBezTo>
                    <a:pt x="251" y="4421"/>
                    <a:pt x="501" y="4467"/>
                    <a:pt x="820" y="4489"/>
                  </a:cubicBezTo>
                  <a:cubicBezTo>
                    <a:pt x="1047" y="4467"/>
                    <a:pt x="1275" y="4421"/>
                    <a:pt x="1479" y="4353"/>
                  </a:cubicBezTo>
                  <a:cubicBezTo>
                    <a:pt x="3459" y="3579"/>
                    <a:pt x="5460" y="2829"/>
                    <a:pt x="7303" y="1760"/>
                  </a:cubicBezTo>
                  <a:cubicBezTo>
                    <a:pt x="7553" y="1600"/>
                    <a:pt x="7781" y="1418"/>
                    <a:pt x="7985" y="1191"/>
                  </a:cubicBezTo>
                  <a:cubicBezTo>
                    <a:pt x="8122" y="1054"/>
                    <a:pt x="8145" y="827"/>
                    <a:pt x="8031" y="645"/>
                  </a:cubicBezTo>
                  <a:cubicBezTo>
                    <a:pt x="7940" y="531"/>
                    <a:pt x="7826" y="463"/>
                    <a:pt x="7690" y="417"/>
                  </a:cubicBezTo>
                  <a:cubicBezTo>
                    <a:pt x="7600" y="409"/>
                    <a:pt x="7511" y="404"/>
                    <a:pt x="7422" y="404"/>
                  </a:cubicBezTo>
                  <a:cubicBezTo>
                    <a:pt x="7058" y="404"/>
                    <a:pt x="6699" y="480"/>
                    <a:pt x="6370" y="645"/>
                  </a:cubicBezTo>
                  <a:cubicBezTo>
                    <a:pt x="6044" y="777"/>
                    <a:pt x="5727" y="882"/>
                    <a:pt x="5432" y="882"/>
                  </a:cubicBezTo>
                  <a:cubicBezTo>
                    <a:pt x="5067" y="882"/>
                    <a:pt x="4736" y="723"/>
                    <a:pt x="4459" y="258"/>
                  </a:cubicBezTo>
                  <a:cubicBezTo>
                    <a:pt x="4391" y="190"/>
                    <a:pt x="4277" y="167"/>
                    <a:pt x="4186" y="122"/>
                  </a:cubicBezTo>
                  <a:cubicBezTo>
                    <a:pt x="4044" y="39"/>
                    <a:pt x="3892" y="1"/>
                    <a:pt x="3742"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9" name="Google Shape;1817;p64"/>
            <p:cNvSpPr/>
            <p:nvPr/>
          </p:nvSpPr>
          <p:spPr>
            <a:xfrm>
              <a:off x="2605700" y="1863300"/>
              <a:ext cx="236400" cy="284725"/>
            </a:xfrm>
            <a:custGeom>
              <a:avLst/>
              <a:ahLst/>
              <a:rect l="l" t="t" r="r" b="b"/>
              <a:pathLst>
                <a:path w="9456" h="11389" extrusionOk="0">
                  <a:moveTo>
                    <a:pt x="6286" y="1"/>
                  </a:moveTo>
                  <a:cubicBezTo>
                    <a:pt x="6171" y="1"/>
                    <a:pt x="6045" y="16"/>
                    <a:pt x="5907" y="51"/>
                  </a:cubicBezTo>
                  <a:cubicBezTo>
                    <a:pt x="4405" y="415"/>
                    <a:pt x="629" y="3236"/>
                    <a:pt x="356" y="4350"/>
                  </a:cubicBezTo>
                  <a:cubicBezTo>
                    <a:pt x="1" y="5773"/>
                    <a:pt x="4663" y="11388"/>
                    <a:pt x="5597" y="11388"/>
                  </a:cubicBezTo>
                  <a:cubicBezTo>
                    <a:pt x="5619" y="11388"/>
                    <a:pt x="5639" y="11385"/>
                    <a:pt x="5656" y="11379"/>
                  </a:cubicBezTo>
                  <a:cubicBezTo>
                    <a:pt x="6430" y="11106"/>
                    <a:pt x="9273" y="7876"/>
                    <a:pt x="9387" y="7285"/>
                  </a:cubicBezTo>
                  <a:cubicBezTo>
                    <a:pt x="9455" y="6921"/>
                    <a:pt x="9433" y="6534"/>
                    <a:pt x="9273" y="6193"/>
                  </a:cubicBezTo>
                  <a:cubicBezTo>
                    <a:pt x="9137" y="5897"/>
                    <a:pt x="8955" y="5647"/>
                    <a:pt x="8727" y="5442"/>
                  </a:cubicBezTo>
                  <a:cubicBezTo>
                    <a:pt x="9046" y="4714"/>
                    <a:pt x="9046" y="4168"/>
                    <a:pt x="8136" y="3463"/>
                  </a:cubicBezTo>
                  <a:cubicBezTo>
                    <a:pt x="8272" y="3258"/>
                    <a:pt x="8363" y="3008"/>
                    <a:pt x="8409" y="2758"/>
                  </a:cubicBezTo>
                  <a:cubicBezTo>
                    <a:pt x="8614" y="1689"/>
                    <a:pt x="7453" y="1484"/>
                    <a:pt x="7453" y="1484"/>
                  </a:cubicBezTo>
                  <a:cubicBezTo>
                    <a:pt x="7453" y="1279"/>
                    <a:pt x="7408" y="1097"/>
                    <a:pt x="7363" y="915"/>
                  </a:cubicBezTo>
                  <a:cubicBezTo>
                    <a:pt x="7227" y="491"/>
                    <a:pt x="6929" y="1"/>
                    <a:pt x="6286"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0" name="Google Shape;1818;p64"/>
            <p:cNvSpPr/>
            <p:nvPr/>
          </p:nvSpPr>
          <p:spPr>
            <a:xfrm>
              <a:off x="2663500" y="1886175"/>
              <a:ext cx="128550" cy="118875"/>
            </a:xfrm>
            <a:custGeom>
              <a:avLst/>
              <a:ahLst/>
              <a:rect l="l" t="t" r="r" b="b"/>
              <a:pathLst>
                <a:path w="5142" h="4755" extrusionOk="0">
                  <a:moveTo>
                    <a:pt x="5051" y="0"/>
                  </a:moveTo>
                  <a:cubicBezTo>
                    <a:pt x="3777" y="250"/>
                    <a:pt x="2639" y="933"/>
                    <a:pt x="1798" y="1911"/>
                  </a:cubicBezTo>
                  <a:cubicBezTo>
                    <a:pt x="1206" y="2639"/>
                    <a:pt x="23" y="4686"/>
                    <a:pt x="1" y="4754"/>
                  </a:cubicBezTo>
                  <a:cubicBezTo>
                    <a:pt x="69" y="4686"/>
                    <a:pt x="2639" y="2025"/>
                    <a:pt x="3299" y="1547"/>
                  </a:cubicBezTo>
                  <a:cubicBezTo>
                    <a:pt x="3959" y="1092"/>
                    <a:pt x="4732" y="592"/>
                    <a:pt x="5141" y="569"/>
                  </a:cubicBezTo>
                  <a:cubicBezTo>
                    <a:pt x="5141" y="364"/>
                    <a:pt x="5096" y="182"/>
                    <a:pt x="5051"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1" name="Google Shape;1819;p64"/>
            <p:cNvSpPr/>
            <p:nvPr/>
          </p:nvSpPr>
          <p:spPr>
            <a:xfrm>
              <a:off x="2713550" y="1932225"/>
              <a:ext cx="102375" cy="106950"/>
            </a:xfrm>
            <a:custGeom>
              <a:avLst/>
              <a:ahLst/>
              <a:rect l="l" t="t" r="r" b="b"/>
              <a:pathLst>
                <a:path w="4095" h="4278" extrusionOk="0">
                  <a:moveTo>
                    <a:pt x="4095" y="1"/>
                  </a:moveTo>
                  <a:lnTo>
                    <a:pt x="4095" y="1"/>
                  </a:lnTo>
                  <a:cubicBezTo>
                    <a:pt x="3526" y="251"/>
                    <a:pt x="2958" y="547"/>
                    <a:pt x="2457" y="911"/>
                  </a:cubicBezTo>
                  <a:cubicBezTo>
                    <a:pt x="1320" y="1707"/>
                    <a:pt x="46" y="4209"/>
                    <a:pt x="0" y="4277"/>
                  </a:cubicBezTo>
                  <a:lnTo>
                    <a:pt x="3822" y="706"/>
                  </a:lnTo>
                  <a:cubicBezTo>
                    <a:pt x="3958" y="501"/>
                    <a:pt x="4049" y="251"/>
                    <a:pt x="4095"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2" name="Google Shape;1820;p64"/>
            <p:cNvSpPr/>
            <p:nvPr/>
          </p:nvSpPr>
          <p:spPr>
            <a:xfrm>
              <a:off x="2766425" y="1999350"/>
              <a:ext cx="71125" cy="73950"/>
            </a:xfrm>
            <a:custGeom>
              <a:avLst/>
              <a:ahLst/>
              <a:rect l="l" t="t" r="r" b="b"/>
              <a:pathLst>
                <a:path w="2845" h="2958" extrusionOk="0">
                  <a:moveTo>
                    <a:pt x="2298" y="0"/>
                  </a:moveTo>
                  <a:lnTo>
                    <a:pt x="1" y="2957"/>
                  </a:lnTo>
                  <a:cubicBezTo>
                    <a:pt x="1" y="2957"/>
                    <a:pt x="1934" y="1752"/>
                    <a:pt x="2844" y="751"/>
                  </a:cubicBezTo>
                  <a:cubicBezTo>
                    <a:pt x="2708" y="455"/>
                    <a:pt x="2526" y="205"/>
                    <a:pt x="2298"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3" name="Google Shape;1821;p64"/>
            <p:cNvSpPr/>
            <p:nvPr/>
          </p:nvSpPr>
          <p:spPr>
            <a:xfrm>
              <a:off x="3981150" y="1024825"/>
              <a:ext cx="484550" cy="417650"/>
            </a:xfrm>
            <a:custGeom>
              <a:avLst/>
              <a:ahLst/>
              <a:rect l="l" t="t" r="r" b="b"/>
              <a:pathLst>
                <a:path w="19382" h="16706" extrusionOk="0">
                  <a:moveTo>
                    <a:pt x="17551" y="0"/>
                  </a:moveTo>
                  <a:cubicBezTo>
                    <a:pt x="17068" y="0"/>
                    <a:pt x="16835" y="322"/>
                    <a:pt x="16242" y="1493"/>
                  </a:cubicBezTo>
                  <a:cubicBezTo>
                    <a:pt x="14058" y="5929"/>
                    <a:pt x="12170" y="8363"/>
                    <a:pt x="9805" y="12708"/>
                  </a:cubicBezTo>
                  <a:cubicBezTo>
                    <a:pt x="9600" y="13094"/>
                    <a:pt x="9372" y="13481"/>
                    <a:pt x="9145" y="13868"/>
                  </a:cubicBezTo>
                  <a:cubicBezTo>
                    <a:pt x="9110" y="13937"/>
                    <a:pt x="9032" y="13967"/>
                    <a:pt x="8943" y="13967"/>
                  </a:cubicBezTo>
                  <a:cubicBezTo>
                    <a:pt x="8798" y="13967"/>
                    <a:pt x="8624" y="13889"/>
                    <a:pt x="8554" y="13777"/>
                  </a:cubicBezTo>
                  <a:cubicBezTo>
                    <a:pt x="8281" y="13208"/>
                    <a:pt x="7939" y="12776"/>
                    <a:pt x="7712" y="12344"/>
                  </a:cubicBezTo>
                  <a:cubicBezTo>
                    <a:pt x="5938" y="9091"/>
                    <a:pt x="5141" y="7794"/>
                    <a:pt x="3549" y="4883"/>
                  </a:cubicBezTo>
                  <a:cubicBezTo>
                    <a:pt x="3071" y="4018"/>
                    <a:pt x="2730" y="3063"/>
                    <a:pt x="2275" y="2176"/>
                  </a:cubicBezTo>
                  <a:cubicBezTo>
                    <a:pt x="2071" y="1782"/>
                    <a:pt x="1905" y="1603"/>
                    <a:pt x="1638" y="1603"/>
                  </a:cubicBezTo>
                  <a:cubicBezTo>
                    <a:pt x="1488" y="1603"/>
                    <a:pt x="1307" y="1660"/>
                    <a:pt x="1070" y="1766"/>
                  </a:cubicBezTo>
                  <a:cubicBezTo>
                    <a:pt x="706" y="1903"/>
                    <a:pt x="364" y="2062"/>
                    <a:pt x="1" y="2198"/>
                  </a:cubicBezTo>
                  <a:lnTo>
                    <a:pt x="7462" y="16006"/>
                  </a:lnTo>
                  <a:cubicBezTo>
                    <a:pt x="7718" y="16473"/>
                    <a:pt x="8178" y="16706"/>
                    <a:pt x="8636" y="16706"/>
                  </a:cubicBezTo>
                  <a:cubicBezTo>
                    <a:pt x="9071" y="16706"/>
                    <a:pt x="9504" y="16495"/>
                    <a:pt x="9759" y="16074"/>
                  </a:cubicBezTo>
                  <a:lnTo>
                    <a:pt x="19381" y="356"/>
                  </a:lnTo>
                  <a:cubicBezTo>
                    <a:pt x="19199" y="333"/>
                    <a:pt x="19040" y="288"/>
                    <a:pt x="18858" y="242"/>
                  </a:cubicBezTo>
                  <a:cubicBezTo>
                    <a:pt x="18236" y="121"/>
                    <a:pt x="17847" y="0"/>
                    <a:pt x="1755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4" name="Google Shape;1822;p64"/>
            <p:cNvSpPr/>
            <p:nvPr/>
          </p:nvSpPr>
          <p:spPr>
            <a:xfrm>
              <a:off x="4358750" y="989600"/>
              <a:ext cx="488525" cy="977200"/>
            </a:xfrm>
            <a:custGeom>
              <a:avLst/>
              <a:ahLst/>
              <a:rect l="l" t="t" r="r" b="b"/>
              <a:pathLst>
                <a:path w="19541" h="39088" extrusionOk="0">
                  <a:moveTo>
                    <a:pt x="755" y="0"/>
                  </a:moveTo>
                  <a:cubicBezTo>
                    <a:pt x="457" y="0"/>
                    <a:pt x="168" y="194"/>
                    <a:pt x="69" y="491"/>
                  </a:cubicBezTo>
                  <a:cubicBezTo>
                    <a:pt x="1" y="855"/>
                    <a:pt x="183" y="1219"/>
                    <a:pt x="547" y="1333"/>
                  </a:cubicBezTo>
                  <a:cubicBezTo>
                    <a:pt x="1002" y="1492"/>
                    <a:pt x="1479" y="1628"/>
                    <a:pt x="1980" y="1742"/>
                  </a:cubicBezTo>
                  <a:cubicBezTo>
                    <a:pt x="4209" y="2288"/>
                    <a:pt x="5779" y="3653"/>
                    <a:pt x="6780" y="5677"/>
                  </a:cubicBezTo>
                  <a:cubicBezTo>
                    <a:pt x="7553" y="7247"/>
                    <a:pt x="8053" y="8930"/>
                    <a:pt x="8304" y="10659"/>
                  </a:cubicBezTo>
                  <a:cubicBezTo>
                    <a:pt x="8599" y="12888"/>
                    <a:pt x="8781" y="15140"/>
                    <a:pt x="8827" y="17370"/>
                  </a:cubicBezTo>
                  <a:cubicBezTo>
                    <a:pt x="8872" y="19189"/>
                    <a:pt x="9077" y="19007"/>
                    <a:pt x="7303" y="19440"/>
                  </a:cubicBezTo>
                  <a:cubicBezTo>
                    <a:pt x="5710" y="19826"/>
                    <a:pt x="4414" y="21009"/>
                    <a:pt x="3936" y="22556"/>
                  </a:cubicBezTo>
                  <a:cubicBezTo>
                    <a:pt x="3754" y="23079"/>
                    <a:pt x="3595" y="23602"/>
                    <a:pt x="3504" y="24148"/>
                  </a:cubicBezTo>
                  <a:cubicBezTo>
                    <a:pt x="3185" y="25718"/>
                    <a:pt x="3117" y="27333"/>
                    <a:pt x="3276" y="28925"/>
                  </a:cubicBezTo>
                  <a:cubicBezTo>
                    <a:pt x="3436" y="31018"/>
                    <a:pt x="3845" y="33065"/>
                    <a:pt x="4755" y="34999"/>
                  </a:cubicBezTo>
                  <a:cubicBezTo>
                    <a:pt x="5187" y="36000"/>
                    <a:pt x="5870" y="36887"/>
                    <a:pt x="6757" y="37569"/>
                  </a:cubicBezTo>
                  <a:cubicBezTo>
                    <a:pt x="7257" y="37956"/>
                    <a:pt x="7826" y="38275"/>
                    <a:pt x="8235" y="38798"/>
                  </a:cubicBezTo>
                  <a:cubicBezTo>
                    <a:pt x="8392" y="38986"/>
                    <a:pt x="8625" y="39088"/>
                    <a:pt x="8867" y="39088"/>
                  </a:cubicBezTo>
                  <a:cubicBezTo>
                    <a:pt x="8975" y="39088"/>
                    <a:pt x="9085" y="39067"/>
                    <a:pt x="9191" y="39025"/>
                  </a:cubicBezTo>
                  <a:cubicBezTo>
                    <a:pt x="9805" y="38798"/>
                    <a:pt x="10169" y="37933"/>
                    <a:pt x="9964" y="37251"/>
                  </a:cubicBezTo>
                  <a:cubicBezTo>
                    <a:pt x="9826" y="36784"/>
                    <a:pt x="9543" y="36541"/>
                    <a:pt x="9066" y="36541"/>
                  </a:cubicBezTo>
                  <a:cubicBezTo>
                    <a:pt x="8915" y="36541"/>
                    <a:pt x="8745" y="36565"/>
                    <a:pt x="8554" y="36614"/>
                  </a:cubicBezTo>
                  <a:cubicBezTo>
                    <a:pt x="8452" y="36650"/>
                    <a:pt x="8346" y="36668"/>
                    <a:pt x="8240" y="36668"/>
                  </a:cubicBezTo>
                  <a:cubicBezTo>
                    <a:pt x="8013" y="36668"/>
                    <a:pt x="7784" y="36587"/>
                    <a:pt x="7598" y="36432"/>
                  </a:cubicBezTo>
                  <a:cubicBezTo>
                    <a:pt x="6916" y="35909"/>
                    <a:pt x="6393" y="35226"/>
                    <a:pt x="6074" y="34430"/>
                  </a:cubicBezTo>
                  <a:cubicBezTo>
                    <a:pt x="4550" y="31041"/>
                    <a:pt x="4346" y="27492"/>
                    <a:pt x="5005" y="23875"/>
                  </a:cubicBezTo>
                  <a:cubicBezTo>
                    <a:pt x="5074" y="23602"/>
                    <a:pt x="5165" y="23307"/>
                    <a:pt x="5278" y="23034"/>
                  </a:cubicBezTo>
                  <a:cubicBezTo>
                    <a:pt x="5642" y="21919"/>
                    <a:pt x="6552" y="21077"/>
                    <a:pt x="7689" y="20804"/>
                  </a:cubicBezTo>
                  <a:cubicBezTo>
                    <a:pt x="8918" y="20509"/>
                    <a:pt x="10146" y="20281"/>
                    <a:pt x="11375" y="20145"/>
                  </a:cubicBezTo>
                  <a:cubicBezTo>
                    <a:pt x="11583" y="20107"/>
                    <a:pt x="11791" y="20088"/>
                    <a:pt x="11998" y="20088"/>
                  </a:cubicBezTo>
                  <a:cubicBezTo>
                    <a:pt x="13148" y="20088"/>
                    <a:pt x="14245" y="20663"/>
                    <a:pt x="14900" y="21646"/>
                  </a:cubicBezTo>
                  <a:cubicBezTo>
                    <a:pt x="15264" y="22124"/>
                    <a:pt x="15583" y="22624"/>
                    <a:pt x="15856" y="23147"/>
                  </a:cubicBezTo>
                  <a:cubicBezTo>
                    <a:pt x="16516" y="24376"/>
                    <a:pt x="17039" y="25695"/>
                    <a:pt x="17380" y="27037"/>
                  </a:cubicBezTo>
                  <a:cubicBezTo>
                    <a:pt x="17903" y="28812"/>
                    <a:pt x="18085" y="30677"/>
                    <a:pt x="17949" y="32519"/>
                  </a:cubicBezTo>
                  <a:cubicBezTo>
                    <a:pt x="17903" y="33111"/>
                    <a:pt x="17744" y="33702"/>
                    <a:pt x="17494" y="34248"/>
                  </a:cubicBezTo>
                  <a:cubicBezTo>
                    <a:pt x="17221" y="34794"/>
                    <a:pt x="16948" y="35249"/>
                    <a:pt x="16174" y="35249"/>
                  </a:cubicBezTo>
                  <a:cubicBezTo>
                    <a:pt x="16163" y="35249"/>
                    <a:pt x="16151" y="35248"/>
                    <a:pt x="16140" y="35248"/>
                  </a:cubicBezTo>
                  <a:cubicBezTo>
                    <a:pt x="15549" y="35248"/>
                    <a:pt x="15267" y="35829"/>
                    <a:pt x="15378" y="36432"/>
                  </a:cubicBezTo>
                  <a:cubicBezTo>
                    <a:pt x="15469" y="36819"/>
                    <a:pt x="15674" y="37160"/>
                    <a:pt x="15992" y="37410"/>
                  </a:cubicBezTo>
                  <a:cubicBezTo>
                    <a:pt x="16208" y="37572"/>
                    <a:pt x="16455" y="37652"/>
                    <a:pt x="16690" y="37652"/>
                  </a:cubicBezTo>
                  <a:cubicBezTo>
                    <a:pt x="17049" y="37652"/>
                    <a:pt x="17379" y="37463"/>
                    <a:pt x="17516" y="37092"/>
                  </a:cubicBezTo>
                  <a:cubicBezTo>
                    <a:pt x="17721" y="36591"/>
                    <a:pt x="17971" y="36113"/>
                    <a:pt x="18290" y="35659"/>
                  </a:cubicBezTo>
                  <a:cubicBezTo>
                    <a:pt x="18995" y="34635"/>
                    <a:pt x="19382" y="33407"/>
                    <a:pt x="19404" y="32155"/>
                  </a:cubicBezTo>
                  <a:cubicBezTo>
                    <a:pt x="19541" y="28357"/>
                    <a:pt x="18495" y="24853"/>
                    <a:pt x="16607" y="21601"/>
                  </a:cubicBezTo>
                  <a:cubicBezTo>
                    <a:pt x="16288" y="21100"/>
                    <a:pt x="15924" y="20622"/>
                    <a:pt x="15515" y="20190"/>
                  </a:cubicBezTo>
                  <a:cubicBezTo>
                    <a:pt x="14656" y="19224"/>
                    <a:pt x="13411" y="18683"/>
                    <a:pt x="12126" y="18683"/>
                  </a:cubicBezTo>
                  <a:cubicBezTo>
                    <a:pt x="12050" y="18683"/>
                    <a:pt x="11974" y="18685"/>
                    <a:pt x="11898" y="18689"/>
                  </a:cubicBezTo>
                  <a:cubicBezTo>
                    <a:pt x="11614" y="18702"/>
                    <a:pt x="11321" y="18764"/>
                    <a:pt x="11021" y="18764"/>
                  </a:cubicBezTo>
                  <a:cubicBezTo>
                    <a:pt x="10817" y="18764"/>
                    <a:pt x="10608" y="18736"/>
                    <a:pt x="10396" y="18643"/>
                  </a:cubicBezTo>
                  <a:lnTo>
                    <a:pt x="10419" y="18643"/>
                  </a:lnTo>
                  <a:cubicBezTo>
                    <a:pt x="10169" y="17961"/>
                    <a:pt x="10214" y="17279"/>
                    <a:pt x="10192" y="16573"/>
                  </a:cubicBezTo>
                  <a:cubicBezTo>
                    <a:pt x="10169" y="14731"/>
                    <a:pt x="10032" y="12888"/>
                    <a:pt x="9805" y="11046"/>
                  </a:cubicBezTo>
                  <a:cubicBezTo>
                    <a:pt x="9555" y="9135"/>
                    <a:pt x="9032" y="7247"/>
                    <a:pt x="8258" y="5450"/>
                  </a:cubicBezTo>
                  <a:cubicBezTo>
                    <a:pt x="6825" y="2242"/>
                    <a:pt x="4255" y="582"/>
                    <a:pt x="888" y="13"/>
                  </a:cubicBezTo>
                  <a:cubicBezTo>
                    <a:pt x="844" y="4"/>
                    <a:pt x="799" y="0"/>
                    <a:pt x="755"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5" name="Google Shape;1823;p64"/>
            <p:cNvSpPr/>
            <p:nvPr/>
          </p:nvSpPr>
          <p:spPr>
            <a:xfrm>
              <a:off x="3576250" y="1031925"/>
              <a:ext cx="469750" cy="825275"/>
            </a:xfrm>
            <a:custGeom>
              <a:avLst/>
              <a:ahLst/>
              <a:rect l="l" t="t" r="r" b="b"/>
              <a:pathLst>
                <a:path w="18790" h="33011" extrusionOk="0">
                  <a:moveTo>
                    <a:pt x="17930" y="0"/>
                  </a:moveTo>
                  <a:cubicBezTo>
                    <a:pt x="17795" y="0"/>
                    <a:pt x="17661" y="23"/>
                    <a:pt x="17539" y="72"/>
                  </a:cubicBezTo>
                  <a:cubicBezTo>
                    <a:pt x="16424" y="322"/>
                    <a:pt x="15332" y="686"/>
                    <a:pt x="14286" y="1164"/>
                  </a:cubicBezTo>
                  <a:cubicBezTo>
                    <a:pt x="12056" y="2301"/>
                    <a:pt x="10123" y="3939"/>
                    <a:pt x="8667" y="5986"/>
                  </a:cubicBezTo>
                  <a:cubicBezTo>
                    <a:pt x="6734" y="8648"/>
                    <a:pt x="5551" y="11650"/>
                    <a:pt x="4709" y="14812"/>
                  </a:cubicBezTo>
                  <a:cubicBezTo>
                    <a:pt x="3708" y="18565"/>
                    <a:pt x="2980" y="22387"/>
                    <a:pt x="2594" y="26254"/>
                  </a:cubicBezTo>
                  <a:cubicBezTo>
                    <a:pt x="2503" y="27096"/>
                    <a:pt x="2366" y="27846"/>
                    <a:pt x="1456" y="28188"/>
                  </a:cubicBezTo>
                  <a:cubicBezTo>
                    <a:pt x="1297" y="28279"/>
                    <a:pt x="1138" y="28415"/>
                    <a:pt x="1024" y="28574"/>
                  </a:cubicBezTo>
                  <a:cubicBezTo>
                    <a:pt x="364" y="29462"/>
                    <a:pt x="0" y="30417"/>
                    <a:pt x="455" y="31509"/>
                  </a:cubicBezTo>
                  <a:cubicBezTo>
                    <a:pt x="887" y="32532"/>
                    <a:pt x="1775" y="32942"/>
                    <a:pt x="2684" y="33010"/>
                  </a:cubicBezTo>
                  <a:cubicBezTo>
                    <a:pt x="2703" y="33010"/>
                    <a:pt x="2722" y="33011"/>
                    <a:pt x="2740" y="33011"/>
                  </a:cubicBezTo>
                  <a:cubicBezTo>
                    <a:pt x="3947" y="33011"/>
                    <a:pt x="5035" y="32288"/>
                    <a:pt x="5505" y="31168"/>
                  </a:cubicBezTo>
                  <a:cubicBezTo>
                    <a:pt x="5937" y="30053"/>
                    <a:pt x="5551" y="28779"/>
                    <a:pt x="4573" y="28097"/>
                  </a:cubicBezTo>
                  <a:cubicBezTo>
                    <a:pt x="3936" y="27687"/>
                    <a:pt x="3822" y="27278"/>
                    <a:pt x="3936" y="26618"/>
                  </a:cubicBezTo>
                  <a:cubicBezTo>
                    <a:pt x="4118" y="25435"/>
                    <a:pt x="4254" y="24252"/>
                    <a:pt x="4436" y="23069"/>
                  </a:cubicBezTo>
                  <a:cubicBezTo>
                    <a:pt x="4959" y="19566"/>
                    <a:pt x="5755" y="16109"/>
                    <a:pt x="6825" y="12742"/>
                  </a:cubicBezTo>
                  <a:cubicBezTo>
                    <a:pt x="7575" y="10467"/>
                    <a:pt x="8690" y="8306"/>
                    <a:pt x="10146" y="6396"/>
                  </a:cubicBezTo>
                  <a:cubicBezTo>
                    <a:pt x="11920" y="4075"/>
                    <a:pt x="14172" y="2437"/>
                    <a:pt x="17038" y="1664"/>
                  </a:cubicBezTo>
                  <a:cubicBezTo>
                    <a:pt x="17379" y="1573"/>
                    <a:pt x="17698" y="1459"/>
                    <a:pt x="18039" y="1346"/>
                  </a:cubicBezTo>
                  <a:cubicBezTo>
                    <a:pt x="18221" y="1277"/>
                    <a:pt x="18380" y="1164"/>
                    <a:pt x="18517" y="1027"/>
                  </a:cubicBezTo>
                  <a:cubicBezTo>
                    <a:pt x="18790" y="709"/>
                    <a:pt x="18676" y="208"/>
                    <a:pt x="18267" y="49"/>
                  </a:cubicBezTo>
                  <a:cubicBezTo>
                    <a:pt x="18161" y="17"/>
                    <a:pt x="18046" y="0"/>
                    <a:pt x="1793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6" name="Google Shape;1824;p64"/>
            <p:cNvSpPr/>
            <p:nvPr/>
          </p:nvSpPr>
          <p:spPr>
            <a:xfrm>
              <a:off x="4138100" y="2960425"/>
              <a:ext cx="526075" cy="174500"/>
            </a:xfrm>
            <a:custGeom>
              <a:avLst/>
              <a:ahLst/>
              <a:rect l="l" t="t" r="r" b="b"/>
              <a:pathLst>
                <a:path w="21043" h="6980" extrusionOk="0">
                  <a:moveTo>
                    <a:pt x="21042" y="0"/>
                  </a:moveTo>
                  <a:lnTo>
                    <a:pt x="21042" y="0"/>
                  </a:lnTo>
                  <a:cubicBezTo>
                    <a:pt x="20201" y="137"/>
                    <a:pt x="19336" y="251"/>
                    <a:pt x="18472" y="342"/>
                  </a:cubicBezTo>
                  <a:cubicBezTo>
                    <a:pt x="14718" y="751"/>
                    <a:pt x="10920" y="819"/>
                    <a:pt x="8941" y="842"/>
                  </a:cubicBezTo>
                  <a:cubicBezTo>
                    <a:pt x="5733" y="842"/>
                    <a:pt x="2935" y="774"/>
                    <a:pt x="365" y="660"/>
                  </a:cubicBezTo>
                  <a:cubicBezTo>
                    <a:pt x="228" y="2753"/>
                    <a:pt x="1" y="6301"/>
                    <a:pt x="1" y="6301"/>
                  </a:cubicBezTo>
                  <a:cubicBezTo>
                    <a:pt x="1" y="6301"/>
                    <a:pt x="4537" y="6979"/>
                    <a:pt x="10232" y="6979"/>
                  </a:cubicBezTo>
                  <a:cubicBezTo>
                    <a:pt x="13573" y="6979"/>
                    <a:pt x="17312" y="6746"/>
                    <a:pt x="20769" y="6006"/>
                  </a:cubicBezTo>
                  <a:cubicBezTo>
                    <a:pt x="20769" y="6006"/>
                    <a:pt x="20974" y="2480"/>
                    <a:pt x="21042"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5" name="Google Shape;1980;p67"/>
          <p:cNvGrpSpPr/>
          <p:nvPr/>
        </p:nvGrpSpPr>
        <p:grpSpPr>
          <a:xfrm>
            <a:off x="173039" y="2087300"/>
            <a:ext cx="1031371" cy="3072436"/>
            <a:chOff x="1232929" y="1554945"/>
            <a:chExt cx="1031371" cy="3072436"/>
          </a:xfrm>
        </p:grpSpPr>
        <p:sp>
          <p:nvSpPr>
            <p:cNvPr id="1049397" name="Google Shape;1981;p67"/>
            <p:cNvSpPr/>
            <p:nvPr/>
          </p:nvSpPr>
          <p:spPr>
            <a:xfrm>
              <a:off x="1582245" y="1554945"/>
              <a:ext cx="440958" cy="466642"/>
            </a:xfrm>
            <a:custGeom>
              <a:avLst/>
              <a:ahLst/>
              <a:rect l="l" t="t" r="r" b="b"/>
              <a:pathLst>
                <a:path w="13752" h="14553" extrusionOk="0">
                  <a:moveTo>
                    <a:pt x="8438" y="1"/>
                  </a:moveTo>
                  <a:cubicBezTo>
                    <a:pt x="7661" y="1"/>
                    <a:pt x="6783" y="142"/>
                    <a:pt x="6116" y="229"/>
                  </a:cubicBezTo>
                  <a:cubicBezTo>
                    <a:pt x="4010" y="529"/>
                    <a:pt x="2690" y="1866"/>
                    <a:pt x="1905" y="3804"/>
                  </a:cubicBezTo>
                  <a:cubicBezTo>
                    <a:pt x="969" y="6160"/>
                    <a:pt x="2005" y="8717"/>
                    <a:pt x="1003" y="11006"/>
                  </a:cubicBezTo>
                  <a:cubicBezTo>
                    <a:pt x="819" y="11407"/>
                    <a:pt x="618" y="11791"/>
                    <a:pt x="368" y="12175"/>
                  </a:cubicBezTo>
                  <a:cubicBezTo>
                    <a:pt x="201" y="12443"/>
                    <a:pt x="0" y="12676"/>
                    <a:pt x="0" y="13011"/>
                  </a:cubicBezTo>
                  <a:cubicBezTo>
                    <a:pt x="0" y="13763"/>
                    <a:pt x="518" y="14297"/>
                    <a:pt x="1237" y="14481"/>
                  </a:cubicBezTo>
                  <a:cubicBezTo>
                    <a:pt x="1483" y="14535"/>
                    <a:pt x="1734" y="14552"/>
                    <a:pt x="1986" y="14552"/>
                  </a:cubicBezTo>
                  <a:cubicBezTo>
                    <a:pt x="2435" y="14552"/>
                    <a:pt x="2887" y="14498"/>
                    <a:pt x="3325" y="14498"/>
                  </a:cubicBezTo>
                  <a:lnTo>
                    <a:pt x="7486" y="14498"/>
                  </a:lnTo>
                  <a:cubicBezTo>
                    <a:pt x="8522" y="14498"/>
                    <a:pt x="9541" y="14481"/>
                    <a:pt x="10560" y="14481"/>
                  </a:cubicBezTo>
                  <a:cubicBezTo>
                    <a:pt x="12081" y="14464"/>
                    <a:pt x="13033" y="13111"/>
                    <a:pt x="13417" y="11724"/>
                  </a:cubicBezTo>
                  <a:cubicBezTo>
                    <a:pt x="13751" y="10521"/>
                    <a:pt x="13401" y="9351"/>
                    <a:pt x="13350" y="8148"/>
                  </a:cubicBezTo>
                  <a:cubicBezTo>
                    <a:pt x="13300" y="6895"/>
                    <a:pt x="13150" y="5642"/>
                    <a:pt x="13050" y="4389"/>
                  </a:cubicBezTo>
                  <a:cubicBezTo>
                    <a:pt x="12966" y="3186"/>
                    <a:pt x="12866" y="1615"/>
                    <a:pt x="11663" y="813"/>
                  </a:cubicBezTo>
                  <a:cubicBezTo>
                    <a:pt x="11011" y="379"/>
                    <a:pt x="9992" y="195"/>
                    <a:pt x="9207" y="62"/>
                  </a:cubicBezTo>
                  <a:cubicBezTo>
                    <a:pt x="8972" y="18"/>
                    <a:pt x="8711" y="1"/>
                    <a:pt x="8438" y="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8" name="Google Shape;1982;p67"/>
            <p:cNvSpPr/>
            <p:nvPr/>
          </p:nvSpPr>
          <p:spPr>
            <a:xfrm>
              <a:off x="1663209" y="1689234"/>
              <a:ext cx="289258" cy="328602"/>
            </a:xfrm>
            <a:custGeom>
              <a:avLst/>
              <a:ahLst/>
              <a:rect l="l" t="t" r="r" b="b"/>
              <a:pathLst>
                <a:path w="9021" h="10248" extrusionOk="0">
                  <a:moveTo>
                    <a:pt x="2361" y="0"/>
                  </a:moveTo>
                  <a:cubicBezTo>
                    <a:pt x="1841" y="0"/>
                    <a:pt x="2250" y="2567"/>
                    <a:pt x="1602" y="4194"/>
                  </a:cubicBezTo>
                  <a:cubicBezTo>
                    <a:pt x="867" y="5982"/>
                    <a:pt x="132" y="6584"/>
                    <a:pt x="65" y="7937"/>
                  </a:cubicBezTo>
                  <a:cubicBezTo>
                    <a:pt x="1" y="9285"/>
                    <a:pt x="1555" y="10248"/>
                    <a:pt x="3958" y="10248"/>
                  </a:cubicBezTo>
                  <a:cubicBezTo>
                    <a:pt x="4057" y="10248"/>
                    <a:pt x="4157" y="10246"/>
                    <a:pt x="4259" y="10243"/>
                  </a:cubicBezTo>
                  <a:cubicBezTo>
                    <a:pt x="6832" y="10176"/>
                    <a:pt x="8620" y="8472"/>
                    <a:pt x="8804" y="5782"/>
                  </a:cubicBezTo>
                  <a:cubicBezTo>
                    <a:pt x="9021" y="2223"/>
                    <a:pt x="8620" y="502"/>
                    <a:pt x="8620" y="502"/>
                  </a:cubicBezTo>
                  <a:cubicBezTo>
                    <a:pt x="8620" y="502"/>
                    <a:pt x="6431" y="1722"/>
                    <a:pt x="4827" y="1722"/>
                  </a:cubicBezTo>
                  <a:cubicBezTo>
                    <a:pt x="3223" y="1722"/>
                    <a:pt x="2889" y="34"/>
                    <a:pt x="2371" y="1"/>
                  </a:cubicBezTo>
                  <a:cubicBezTo>
                    <a:pt x="2367" y="0"/>
                    <a:pt x="2364" y="0"/>
                    <a:pt x="2361" y="0"/>
                  </a:cubicBezTo>
                  <a:close/>
                </a:path>
              </a:pathLst>
            </a:custGeom>
            <a:solidFill>
              <a:srgbClr val="F4D57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9" name="Google Shape;1983;p67"/>
            <p:cNvSpPr/>
            <p:nvPr/>
          </p:nvSpPr>
          <p:spPr>
            <a:xfrm>
              <a:off x="1632074" y="4229808"/>
              <a:ext cx="362719" cy="397574"/>
            </a:xfrm>
            <a:custGeom>
              <a:avLst/>
              <a:ahLst/>
              <a:rect l="l" t="t" r="r" b="b"/>
              <a:pathLst>
                <a:path w="11312" h="12399" extrusionOk="0">
                  <a:moveTo>
                    <a:pt x="2490" y="0"/>
                  </a:moveTo>
                  <a:cubicBezTo>
                    <a:pt x="2490" y="0"/>
                    <a:pt x="2122" y="568"/>
                    <a:pt x="1688" y="1304"/>
                  </a:cubicBezTo>
                  <a:cubicBezTo>
                    <a:pt x="986" y="2457"/>
                    <a:pt x="67" y="4044"/>
                    <a:pt x="0" y="4462"/>
                  </a:cubicBezTo>
                  <a:cubicBezTo>
                    <a:pt x="1387" y="7252"/>
                    <a:pt x="4578" y="12398"/>
                    <a:pt x="4578" y="12398"/>
                  </a:cubicBezTo>
                  <a:lnTo>
                    <a:pt x="11312" y="12398"/>
                  </a:lnTo>
                  <a:cubicBezTo>
                    <a:pt x="11312" y="12398"/>
                    <a:pt x="10827" y="11412"/>
                    <a:pt x="9440" y="10426"/>
                  </a:cubicBezTo>
                  <a:lnTo>
                    <a:pt x="9424" y="10426"/>
                  </a:lnTo>
                  <a:cubicBezTo>
                    <a:pt x="8037" y="9424"/>
                    <a:pt x="7452" y="8438"/>
                    <a:pt x="6550" y="6249"/>
                  </a:cubicBezTo>
                  <a:cubicBezTo>
                    <a:pt x="5664" y="4077"/>
                    <a:pt x="6249" y="1487"/>
                    <a:pt x="6249" y="1487"/>
                  </a:cubicBezTo>
                  <a:lnTo>
                    <a:pt x="2490" y="0"/>
                  </a:ln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0" name="Google Shape;1984;p67"/>
            <p:cNvSpPr/>
            <p:nvPr/>
          </p:nvSpPr>
          <p:spPr>
            <a:xfrm>
              <a:off x="1632074" y="4271588"/>
              <a:ext cx="362719" cy="355793"/>
            </a:xfrm>
            <a:custGeom>
              <a:avLst/>
              <a:ahLst/>
              <a:rect l="l" t="t" r="r" b="b"/>
              <a:pathLst>
                <a:path w="11312" h="11096" extrusionOk="0">
                  <a:moveTo>
                    <a:pt x="1688" y="1"/>
                  </a:moveTo>
                  <a:cubicBezTo>
                    <a:pt x="986" y="1154"/>
                    <a:pt x="67" y="2741"/>
                    <a:pt x="0" y="3159"/>
                  </a:cubicBezTo>
                  <a:cubicBezTo>
                    <a:pt x="1387" y="5949"/>
                    <a:pt x="4578" y="11095"/>
                    <a:pt x="4578" y="11095"/>
                  </a:cubicBezTo>
                  <a:lnTo>
                    <a:pt x="11312" y="11095"/>
                  </a:lnTo>
                  <a:cubicBezTo>
                    <a:pt x="11312" y="11095"/>
                    <a:pt x="10827" y="10109"/>
                    <a:pt x="9440" y="9123"/>
                  </a:cubicBezTo>
                  <a:lnTo>
                    <a:pt x="9424" y="9123"/>
                  </a:lnTo>
                  <a:cubicBezTo>
                    <a:pt x="9374" y="9073"/>
                    <a:pt x="8638" y="8823"/>
                    <a:pt x="7469" y="8823"/>
                  </a:cubicBezTo>
                  <a:cubicBezTo>
                    <a:pt x="6249" y="8823"/>
                    <a:pt x="4428" y="8906"/>
                    <a:pt x="4428" y="8906"/>
                  </a:cubicBezTo>
                  <a:cubicBezTo>
                    <a:pt x="4428" y="8906"/>
                    <a:pt x="2523" y="5247"/>
                    <a:pt x="2306" y="3810"/>
                  </a:cubicBezTo>
                  <a:cubicBezTo>
                    <a:pt x="2122" y="2574"/>
                    <a:pt x="2423" y="903"/>
                    <a:pt x="168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1" name="Google Shape;1985;p67"/>
            <p:cNvSpPr/>
            <p:nvPr/>
          </p:nvSpPr>
          <p:spPr>
            <a:xfrm>
              <a:off x="1644387" y="2900040"/>
              <a:ext cx="472029" cy="1451422"/>
            </a:xfrm>
            <a:custGeom>
              <a:avLst/>
              <a:ahLst/>
              <a:rect l="l" t="t" r="r" b="b"/>
              <a:pathLst>
                <a:path w="14721" h="45265" extrusionOk="0">
                  <a:moveTo>
                    <a:pt x="14119" y="1"/>
                  </a:moveTo>
                  <a:lnTo>
                    <a:pt x="4813" y="101"/>
                  </a:lnTo>
                  <a:cubicBezTo>
                    <a:pt x="4629" y="719"/>
                    <a:pt x="4579" y="2373"/>
                    <a:pt x="4612" y="4512"/>
                  </a:cubicBezTo>
                  <a:cubicBezTo>
                    <a:pt x="4712" y="10878"/>
                    <a:pt x="5514" y="21505"/>
                    <a:pt x="5514" y="21505"/>
                  </a:cubicBezTo>
                  <a:lnTo>
                    <a:pt x="0" y="42808"/>
                  </a:lnTo>
                  <a:lnTo>
                    <a:pt x="6350" y="45264"/>
                  </a:lnTo>
                  <a:cubicBezTo>
                    <a:pt x="6350" y="45264"/>
                    <a:pt x="13300" y="31029"/>
                    <a:pt x="14119" y="27453"/>
                  </a:cubicBezTo>
                  <a:cubicBezTo>
                    <a:pt x="14721" y="24846"/>
                    <a:pt x="14453" y="11613"/>
                    <a:pt x="14253" y="4512"/>
                  </a:cubicBezTo>
                  <a:cubicBezTo>
                    <a:pt x="14186" y="1822"/>
                    <a:pt x="14119" y="1"/>
                    <a:pt x="1411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2" name="Google Shape;1986;p67"/>
            <p:cNvSpPr/>
            <p:nvPr/>
          </p:nvSpPr>
          <p:spPr>
            <a:xfrm>
              <a:off x="1543671" y="4440347"/>
              <a:ext cx="449006" cy="187035"/>
            </a:xfrm>
            <a:custGeom>
              <a:avLst/>
              <a:ahLst/>
              <a:rect l="l" t="t" r="r" b="b"/>
              <a:pathLst>
                <a:path w="14003" h="5833" extrusionOk="0">
                  <a:moveTo>
                    <a:pt x="5948" y="1"/>
                  </a:moveTo>
                  <a:lnTo>
                    <a:pt x="284" y="435"/>
                  </a:lnTo>
                  <a:lnTo>
                    <a:pt x="134" y="3209"/>
                  </a:lnTo>
                  <a:lnTo>
                    <a:pt x="0" y="5832"/>
                  </a:lnTo>
                  <a:lnTo>
                    <a:pt x="14002" y="5832"/>
                  </a:lnTo>
                  <a:cubicBezTo>
                    <a:pt x="14002" y="5832"/>
                    <a:pt x="13350" y="4111"/>
                    <a:pt x="11128" y="3610"/>
                  </a:cubicBezTo>
                  <a:cubicBezTo>
                    <a:pt x="10176" y="3409"/>
                    <a:pt x="9240" y="3109"/>
                    <a:pt x="8355" y="2708"/>
                  </a:cubicBezTo>
                  <a:cubicBezTo>
                    <a:pt x="5748" y="1471"/>
                    <a:pt x="5948" y="1"/>
                    <a:pt x="5948"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3" name="Google Shape;1987;p67"/>
            <p:cNvSpPr/>
            <p:nvPr/>
          </p:nvSpPr>
          <p:spPr>
            <a:xfrm>
              <a:off x="1501345" y="2833088"/>
              <a:ext cx="364355" cy="1673184"/>
            </a:xfrm>
            <a:custGeom>
              <a:avLst/>
              <a:ahLst/>
              <a:rect l="l" t="t" r="r" b="b"/>
              <a:pathLst>
                <a:path w="11363" h="52181" extrusionOk="0">
                  <a:moveTo>
                    <a:pt x="702" y="0"/>
                  </a:moveTo>
                  <a:cubicBezTo>
                    <a:pt x="702" y="0"/>
                    <a:pt x="769" y="2323"/>
                    <a:pt x="869" y="5631"/>
                  </a:cubicBezTo>
                  <a:cubicBezTo>
                    <a:pt x="1070" y="12448"/>
                    <a:pt x="1387" y="23459"/>
                    <a:pt x="1471" y="26767"/>
                  </a:cubicBezTo>
                  <a:cubicBezTo>
                    <a:pt x="1036" y="31513"/>
                    <a:pt x="0" y="52181"/>
                    <a:pt x="0" y="52181"/>
                  </a:cubicBezTo>
                  <a:lnTo>
                    <a:pt x="8472" y="50243"/>
                  </a:lnTo>
                  <a:cubicBezTo>
                    <a:pt x="8472" y="50243"/>
                    <a:pt x="10744" y="31078"/>
                    <a:pt x="11128" y="25431"/>
                  </a:cubicBezTo>
                  <a:cubicBezTo>
                    <a:pt x="11362" y="21671"/>
                    <a:pt x="10827" y="11813"/>
                    <a:pt x="10426" y="5631"/>
                  </a:cubicBezTo>
                  <a:cubicBezTo>
                    <a:pt x="10226" y="2507"/>
                    <a:pt x="10076" y="301"/>
                    <a:pt x="10076" y="301"/>
                  </a:cubicBezTo>
                  <a:lnTo>
                    <a:pt x="752" y="17"/>
                  </a:lnTo>
                  <a:lnTo>
                    <a:pt x="70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4" name="Google Shape;1988;p67"/>
            <p:cNvSpPr/>
            <p:nvPr/>
          </p:nvSpPr>
          <p:spPr>
            <a:xfrm>
              <a:off x="1525458" y="2833601"/>
              <a:ext cx="310229" cy="180045"/>
            </a:xfrm>
            <a:custGeom>
              <a:avLst/>
              <a:ahLst/>
              <a:rect l="l" t="t" r="r" b="b"/>
              <a:pathLst>
                <a:path w="9675" h="5615" extrusionOk="0">
                  <a:moveTo>
                    <a:pt x="0" y="1"/>
                  </a:moveTo>
                  <a:cubicBezTo>
                    <a:pt x="0" y="68"/>
                    <a:pt x="67" y="2357"/>
                    <a:pt x="184" y="5615"/>
                  </a:cubicBezTo>
                  <a:lnTo>
                    <a:pt x="9674" y="5615"/>
                  </a:lnTo>
                  <a:cubicBezTo>
                    <a:pt x="9474" y="2491"/>
                    <a:pt x="9324" y="285"/>
                    <a:pt x="9324" y="285"/>
                  </a:cubicBezTo>
                  <a:lnTo>
                    <a:pt x="0" y="1"/>
                  </a:lnTo>
                  <a:close/>
                </a:path>
              </a:pathLst>
            </a:custGeom>
            <a:solidFill>
              <a:srgbClr val="08BCC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5" name="Google Shape;1989;p67"/>
            <p:cNvSpPr/>
            <p:nvPr/>
          </p:nvSpPr>
          <p:spPr>
            <a:xfrm>
              <a:off x="1543671" y="4527146"/>
              <a:ext cx="449006" cy="100235"/>
            </a:xfrm>
            <a:custGeom>
              <a:avLst/>
              <a:ahLst/>
              <a:rect l="l" t="t" r="r" b="b"/>
              <a:pathLst>
                <a:path w="14003" h="3126" extrusionOk="0">
                  <a:moveTo>
                    <a:pt x="8355" y="1"/>
                  </a:moveTo>
                  <a:cubicBezTo>
                    <a:pt x="7686" y="585"/>
                    <a:pt x="6984" y="1321"/>
                    <a:pt x="6583" y="2072"/>
                  </a:cubicBezTo>
                  <a:cubicBezTo>
                    <a:pt x="3275" y="1772"/>
                    <a:pt x="1387" y="886"/>
                    <a:pt x="134" y="502"/>
                  </a:cubicBezTo>
                  <a:lnTo>
                    <a:pt x="0" y="3125"/>
                  </a:lnTo>
                  <a:lnTo>
                    <a:pt x="14002" y="3125"/>
                  </a:lnTo>
                  <a:cubicBezTo>
                    <a:pt x="14002" y="3125"/>
                    <a:pt x="13350" y="1404"/>
                    <a:pt x="11128" y="903"/>
                  </a:cubicBezTo>
                  <a:cubicBezTo>
                    <a:pt x="10176" y="702"/>
                    <a:pt x="9240" y="402"/>
                    <a:pt x="835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6" name="Google Shape;1990;p67"/>
            <p:cNvSpPr/>
            <p:nvPr/>
          </p:nvSpPr>
          <p:spPr>
            <a:xfrm>
              <a:off x="1448310" y="1964095"/>
              <a:ext cx="727587" cy="965445"/>
            </a:xfrm>
            <a:custGeom>
              <a:avLst/>
              <a:ahLst/>
              <a:rect l="l" t="t" r="r" b="b"/>
              <a:pathLst>
                <a:path w="22691" h="30109" extrusionOk="0">
                  <a:moveTo>
                    <a:pt x="7669" y="0"/>
                  </a:moveTo>
                  <a:cubicBezTo>
                    <a:pt x="7385" y="67"/>
                    <a:pt x="7085" y="117"/>
                    <a:pt x="6784" y="167"/>
                  </a:cubicBezTo>
                  <a:cubicBezTo>
                    <a:pt x="4695" y="518"/>
                    <a:pt x="2339" y="585"/>
                    <a:pt x="1069" y="2740"/>
                  </a:cubicBezTo>
                  <a:cubicBezTo>
                    <a:pt x="0" y="4561"/>
                    <a:pt x="936" y="9875"/>
                    <a:pt x="1871" y="14369"/>
                  </a:cubicBezTo>
                  <a:cubicBezTo>
                    <a:pt x="2406" y="16892"/>
                    <a:pt x="2406" y="19482"/>
                    <a:pt x="1905" y="22005"/>
                  </a:cubicBezTo>
                  <a:cubicBezTo>
                    <a:pt x="1203" y="25531"/>
                    <a:pt x="501" y="30109"/>
                    <a:pt x="501" y="30109"/>
                  </a:cubicBezTo>
                  <a:lnTo>
                    <a:pt x="22690" y="30109"/>
                  </a:lnTo>
                  <a:cubicBezTo>
                    <a:pt x="21688" y="25547"/>
                    <a:pt x="18613" y="16541"/>
                    <a:pt x="18580" y="16458"/>
                  </a:cubicBezTo>
                  <a:cubicBezTo>
                    <a:pt x="18580" y="16458"/>
                    <a:pt x="19198" y="2339"/>
                    <a:pt x="18363" y="1370"/>
                  </a:cubicBezTo>
                  <a:cubicBezTo>
                    <a:pt x="17862" y="769"/>
                    <a:pt x="16675" y="434"/>
                    <a:pt x="15823" y="267"/>
                  </a:cubicBezTo>
                  <a:cubicBezTo>
                    <a:pt x="15272" y="150"/>
                    <a:pt x="14871" y="117"/>
                    <a:pt x="14871" y="117"/>
                  </a:cubicBezTo>
                  <a:cubicBezTo>
                    <a:pt x="14720" y="117"/>
                    <a:pt x="9975" y="0"/>
                    <a:pt x="766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7" name="Google Shape;1991;p67"/>
            <p:cNvSpPr/>
            <p:nvPr/>
          </p:nvSpPr>
          <p:spPr>
            <a:xfrm>
              <a:off x="1675458" y="2281795"/>
              <a:ext cx="138809" cy="158946"/>
            </a:xfrm>
            <a:custGeom>
              <a:avLst/>
              <a:ahLst/>
              <a:rect l="l" t="t" r="r" b="b"/>
              <a:pathLst>
                <a:path w="4329" h="4957" extrusionOk="0">
                  <a:moveTo>
                    <a:pt x="4328" y="0"/>
                  </a:moveTo>
                  <a:lnTo>
                    <a:pt x="101" y="84"/>
                  </a:lnTo>
                  <a:cubicBezTo>
                    <a:pt x="84" y="167"/>
                    <a:pt x="1" y="3158"/>
                    <a:pt x="151" y="3893"/>
                  </a:cubicBezTo>
                  <a:cubicBezTo>
                    <a:pt x="258" y="4414"/>
                    <a:pt x="1080" y="4957"/>
                    <a:pt x="2098" y="4957"/>
                  </a:cubicBezTo>
                  <a:cubicBezTo>
                    <a:pt x="2353" y="4957"/>
                    <a:pt x="2620" y="4923"/>
                    <a:pt x="2891" y="4846"/>
                  </a:cubicBezTo>
                  <a:cubicBezTo>
                    <a:pt x="4228" y="4461"/>
                    <a:pt x="4328" y="3459"/>
                    <a:pt x="4328" y="3459"/>
                  </a:cubicBezTo>
                  <a:lnTo>
                    <a:pt x="4328"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8" name="Google Shape;1992;p67"/>
            <p:cNvSpPr/>
            <p:nvPr/>
          </p:nvSpPr>
          <p:spPr>
            <a:xfrm>
              <a:off x="1665806" y="1964095"/>
              <a:ext cx="289900" cy="205761"/>
            </a:xfrm>
            <a:custGeom>
              <a:avLst/>
              <a:ahLst/>
              <a:rect l="l" t="t" r="r" b="b"/>
              <a:pathLst>
                <a:path w="9041" h="6417" extrusionOk="0">
                  <a:moveTo>
                    <a:pt x="886" y="0"/>
                  </a:moveTo>
                  <a:cubicBezTo>
                    <a:pt x="602" y="67"/>
                    <a:pt x="302" y="117"/>
                    <a:pt x="1" y="167"/>
                  </a:cubicBezTo>
                  <a:cubicBezTo>
                    <a:pt x="1221" y="2657"/>
                    <a:pt x="4462" y="6216"/>
                    <a:pt x="6283" y="6416"/>
                  </a:cubicBezTo>
                  <a:cubicBezTo>
                    <a:pt x="7419" y="5932"/>
                    <a:pt x="8539" y="2172"/>
                    <a:pt x="9040" y="267"/>
                  </a:cubicBezTo>
                  <a:cubicBezTo>
                    <a:pt x="8489" y="150"/>
                    <a:pt x="8088" y="117"/>
                    <a:pt x="8088" y="117"/>
                  </a:cubicBezTo>
                  <a:cubicBezTo>
                    <a:pt x="7937" y="117"/>
                    <a:pt x="3192" y="0"/>
                    <a:pt x="88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9" name="Google Shape;1993;p67"/>
            <p:cNvSpPr/>
            <p:nvPr/>
          </p:nvSpPr>
          <p:spPr>
            <a:xfrm>
              <a:off x="1232929" y="2849153"/>
              <a:ext cx="590958" cy="388467"/>
            </a:xfrm>
            <a:custGeom>
              <a:avLst/>
              <a:ahLst/>
              <a:rect l="l" t="t" r="r" b="b"/>
              <a:pathLst>
                <a:path w="18430" h="12115" extrusionOk="0">
                  <a:moveTo>
                    <a:pt x="1320" y="0"/>
                  </a:moveTo>
                  <a:cubicBezTo>
                    <a:pt x="585" y="0"/>
                    <a:pt x="0" y="585"/>
                    <a:pt x="0" y="1304"/>
                  </a:cubicBezTo>
                  <a:lnTo>
                    <a:pt x="0" y="10811"/>
                  </a:lnTo>
                  <a:cubicBezTo>
                    <a:pt x="0" y="10878"/>
                    <a:pt x="17" y="10961"/>
                    <a:pt x="17" y="11028"/>
                  </a:cubicBezTo>
                  <a:cubicBezTo>
                    <a:pt x="134" y="11663"/>
                    <a:pt x="669" y="12114"/>
                    <a:pt x="1320" y="12114"/>
                  </a:cubicBezTo>
                  <a:lnTo>
                    <a:pt x="16926" y="12114"/>
                  </a:lnTo>
                  <a:cubicBezTo>
                    <a:pt x="17645" y="12114"/>
                    <a:pt x="18229" y="11546"/>
                    <a:pt x="18246" y="10828"/>
                  </a:cubicBezTo>
                  <a:lnTo>
                    <a:pt x="18413" y="1337"/>
                  </a:lnTo>
                  <a:cubicBezTo>
                    <a:pt x="18430" y="635"/>
                    <a:pt x="17895" y="51"/>
                    <a:pt x="17210" y="0"/>
                  </a:cubicBezTo>
                  <a:close/>
                </a:path>
              </a:pathLst>
            </a:custGeom>
            <a:solidFill>
              <a:srgbClr val="0B1F2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0" name="Google Shape;1994;p67"/>
            <p:cNvSpPr/>
            <p:nvPr/>
          </p:nvSpPr>
          <p:spPr>
            <a:xfrm>
              <a:off x="1232929" y="2849153"/>
              <a:ext cx="552384" cy="353645"/>
            </a:xfrm>
            <a:custGeom>
              <a:avLst/>
              <a:ahLst/>
              <a:rect l="l" t="t" r="r" b="b"/>
              <a:pathLst>
                <a:path w="17227" h="11029" extrusionOk="0">
                  <a:moveTo>
                    <a:pt x="1320" y="0"/>
                  </a:moveTo>
                  <a:cubicBezTo>
                    <a:pt x="585" y="0"/>
                    <a:pt x="0" y="585"/>
                    <a:pt x="0" y="1304"/>
                  </a:cubicBezTo>
                  <a:lnTo>
                    <a:pt x="0" y="10811"/>
                  </a:lnTo>
                  <a:cubicBezTo>
                    <a:pt x="0" y="10878"/>
                    <a:pt x="17" y="10961"/>
                    <a:pt x="17" y="11028"/>
                  </a:cubicBezTo>
                  <a:lnTo>
                    <a:pt x="16375" y="11028"/>
                  </a:lnTo>
                  <a:cubicBezTo>
                    <a:pt x="16759" y="11028"/>
                    <a:pt x="17076" y="10727"/>
                    <a:pt x="17076" y="10343"/>
                  </a:cubicBezTo>
                  <a:lnTo>
                    <a:pt x="17227" y="251"/>
                  </a:lnTo>
                  <a:cubicBezTo>
                    <a:pt x="17227" y="168"/>
                    <a:pt x="17210" y="84"/>
                    <a:pt x="1721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1" name="Google Shape;1995;p67"/>
            <p:cNvSpPr/>
            <p:nvPr/>
          </p:nvSpPr>
          <p:spPr>
            <a:xfrm>
              <a:off x="1480984" y="3001847"/>
              <a:ext cx="188414" cy="286853"/>
            </a:xfrm>
            <a:custGeom>
              <a:avLst/>
              <a:ahLst/>
              <a:rect l="l" t="t" r="r" b="b"/>
              <a:pathLst>
                <a:path w="5876" h="8946" extrusionOk="0">
                  <a:moveTo>
                    <a:pt x="3342" y="0"/>
                  </a:moveTo>
                  <a:lnTo>
                    <a:pt x="0" y="1053"/>
                  </a:lnTo>
                  <a:lnTo>
                    <a:pt x="1020" y="5030"/>
                  </a:lnTo>
                  <a:cubicBezTo>
                    <a:pt x="953" y="6183"/>
                    <a:pt x="2206" y="8655"/>
                    <a:pt x="2440" y="8756"/>
                  </a:cubicBezTo>
                  <a:cubicBezTo>
                    <a:pt x="2454" y="8761"/>
                    <a:pt x="2466" y="8764"/>
                    <a:pt x="2477" y="8764"/>
                  </a:cubicBezTo>
                  <a:cubicBezTo>
                    <a:pt x="2820" y="8764"/>
                    <a:pt x="1711" y="6032"/>
                    <a:pt x="1922" y="6032"/>
                  </a:cubicBezTo>
                  <a:cubicBezTo>
                    <a:pt x="2133" y="6048"/>
                    <a:pt x="2784" y="8914"/>
                    <a:pt x="3159" y="8914"/>
                  </a:cubicBezTo>
                  <a:cubicBezTo>
                    <a:pt x="3170" y="8914"/>
                    <a:pt x="3181" y="8911"/>
                    <a:pt x="3192" y="8906"/>
                  </a:cubicBezTo>
                  <a:cubicBezTo>
                    <a:pt x="3575" y="8723"/>
                    <a:pt x="2563" y="5915"/>
                    <a:pt x="2756" y="5915"/>
                  </a:cubicBezTo>
                  <a:cubicBezTo>
                    <a:pt x="2756" y="5915"/>
                    <a:pt x="2757" y="5915"/>
                    <a:pt x="2757" y="5915"/>
                  </a:cubicBezTo>
                  <a:cubicBezTo>
                    <a:pt x="2941" y="5932"/>
                    <a:pt x="3476" y="8271"/>
                    <a:pt x="3660" y="8605"/>
                  </a:cubicBezTo>
                  <a:cubicBezTo>
                    <a:pt x="3770" y="8797"/>
                    <a:pt x="3893" y="8946"/>
                    <a:pt x="4003" y="8946"/>
                  </a:cubicBezTo>
                  <a:cubicBezTo>
                    <a:pt x="4075" y="8946"/>
                    <a:pt x="4141" y="8881"/>
                    <a:pt x="4194" y="8722"/>
                  </a:cubicBezTo>
                  <a:cubicBezTo>
                    <a:pt x="4328" y="8321"/>
                    <a:pt x="3426" y="5865"/>
                    <a:pt x="3593" y="5765"/>
                  </a:cubicBezTo>
                  <a:cubicBezTo>
                    <a:pt x="3595" y="5763"/>
                    <a:pt x="3598" y="5762"/>
                    <a:pt x="3601" y="5762"/>
                  </a:cubicBezTo>
                  <a:cubicBezTo>
                    <a:pt x="3766" y="5762"/>
                    <a:pt x="4237" y="8341"/>
                    <a:pt x="4633" y="8341"/>
                  </a:cubicBezTo>
                  <a:cubicBezTo>
                    <a:pt x="4660" y="8341"/>
                    <a:pt x="4686" y="8329"/>
                    <a:pt x="4712" y="8305"/>
                  </a:cubicBezTo>
                  <a:cubicBezTo>
                    <a:pt x="5046" y="7987"/>
                    <a:pt x="4194" y="4462"/>
                    <a:pt x="4194" y="4462"/>
                  </a:cubicBezTo>
                  <a:lnTo>
                    <a:pt x="4194" y="4462"/>
                  </a:lnTo>
                  <a:lnTo>
                    <a:pt x="4662" y="5013"/>
                  </a:lnTo>
                  <a:cubicBezTo>
                    <a:pt x="4662" y="5013"/>
                    <a:pt x="5113" y="6416"/>
                    <a:pt x="5497" y="6450"/>
                  </a:cubicBezTo>
                  <a:cubicBezTo>
                    <a:pt x="5502" y="6450"/>
                    <a:pt x="5506" y="6450"/>
                    <a:pt x="5510" y="6450"/>
                  </a:cubicBezTo>
                  <a:cubicBezTo>
                    <a:pt x="5876" y="6450"/>
                    <a:pt x="5612" y="4976"/>
                    <a:pt x="5414" y="4645"/>
                  </a:cubicBezTo>
                  <a:cubicBezTo>
                    <a:pt x="5230" y="4295"/>
                    <a:pt x="4695" y="3292"/>
                    <a:pt x="3676" y="3008"/>
                  </a:cubicBezTo>
                  <a:lnTo>
                    <a:pt x="3342"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2" name="Google Shape;1996;p67"/>
            <p:cNvSpPr/>
            <p:nvPr/>
          </p:nvSpPr>
          <p:spPr>
            <a:xfrm>
              <a:off x="1317581" y="2006196"/>
              <a:ext cx="333252" cy="1093192"/>
            </a:xfrm>
            <a:custGeom>
              <a:avLst/>
              <a:ahLst/>
              <a:rect l="l" t="t" r="r" b="b"/>
              <a:pathLst>
                <a:path w="10393" h="34093" extrusionOk="0">
                  <a:moveTo>
                    <a:pt x="7069" y="0"/>
                  </a:moveTo>
                  <a:cubicBezTo>
                    <a:pt x="6934" y="0"/>
                    <a:pt x="6795" y="8"/>
                    <a:pt x="6650" y="24"/>
                  </a:cubicBezTo>
                  <a:cubicBezTo>
                    <a:pt x="3776" y="324"/>
                    <a:pt x="0" y="14978"/>
                    <a:pt x="251" y="18687"/>
                  </a:cubicBezTo>
                  <a:cubicBezTo>
                    <a:pt x="501" y="22413"/>
                    <a:pt x="4227" y="34092"/>
                    <a:pt x="4227" y="34092"/>
                  </a:cubicBezTo>
                  <a:lnTo>
                    <a:pt x="9407" y="32455"/>
                  </a:lnTo>
                  <a:lnTo>
                    <a:pt x="7385" y="18336"/>
                  </a:lnTo>
                  <a:cubicBezTo>
                    <a:pt x="7385" y="18336"/>
                    <a:pt x="10393" y="8278"/>
                    <a:pt x="10276" y="5036"/>
                  </a:cubicBezTo>
                  <a:cubicBezTo>
                    <a:pt x="10182" y="1985"/>
                    <a:pt x="9229" y="0"/>
                    <a:pt x="7069"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3" name="Google Shape;1997;p67"/>
            <p:cNvSpPr/>
            <p:nvPr/>
          </p:nvSpPr>
          <p:spPr>
            <a:xfrm>
              <a:off x="1827606" y="2798266"/>
              <a:ext cx="147371" cy="131883"/>
            </a:xfrm>
            <a:custGeom>
              <a:avLst/>
              <a:ahLst/>
              <a:rect l="l" t="t" r="r" b="b"/>
              <a:pathLst>
                <a:path w="4596" h="4113" extrusionOk="0">
                  <a:moveTo>
                    <a:pt x="2925" y="0"/>
                  </a:moveTo>
                  <a:cubicBezTo>
                    <a:pt x="1956" y="418"/>
                    <a:pt x="1" y="2406"/>
                    <a:pt x="1" y="2406"/>
                  </a:cubicBezTo>
                  <a:lnTo>
                    <a:pt x="385" y="3375"/>
                  </a:lnTo>
                  <a:cubicBezTo>
                    <a:pt x="385" y="3375"/>
                    <a:pt x="1044" y="4113"/>
                    <a:pt x="1800" y="4113"/>
                  </a:cubicBezTo>
                  <a:cubicBezTo>
                    <a:pt x="1824" y="4113"/>
                    <a:pt x="1848" y="4112"/>
                    <a:pt x="1872" y="4110"/>
                  </a:cubicBezTo>
                  <a:cubicBezTo>
                    <a:pt x="2657" y="4077"/>
                    <a:pt x="4596" y="2874"/>
                    <a:pt x="4596" y="2874"/>
                  </a:cubicBezTo>
                  <a:lnTo>
                    <a:pt x="2925" y="0"/>
                  </a:ln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4" name="Google Shape;1998;p67"/>
            <p:cNvSpPr/>
            <p:nvPr/>
          </p:nvSpPr>
          <p:spPr>
            <a:xfrm>
              <a:off x="1728494" y="2811060"/>
              <a:ext cx="176293" cy="142080"/>
            </a:xfrm>
            <a:custGeom>
              <a:avLst/>
              <a:ahLst/>
              <a:rect l="l" t="t" r="r" b="b"/>
              <a:pathLst>
                <a:path w="5498" h="4431" extrusionOk="0">
                  <a:moveTo>
                    <a:pt x="2875" y="1"/>
                  </a:moveTo>
                  <a:cubicBezTo>
                    <a:pt x="2289" y="1"/>
                    <a:pt x="561" y="1250"/>
                    <a:pt x="184" y="1840"/>
                  </a:cubicBezTo>
                  <a:cubicBezTo>
                    <a:pt x="1" y="2107"/>
                    <a:pt x="84" y="2475"/>
                    <a:pt x="368" y="2625"/>
                  </a:cubicBezTo>
                  <a:cubicBezTo>
                    <a:pt x="435" y="2676"/>
                    <a:pt x="519" y="2709"/>
                    <a:pt x="602" y="2742"/>
                  </a:cubicBezTo>
                  <a:cubicBezTo>
                    <a:pt x="602" y="2742"/>
                    <a:pt x="519" y="3294"/>
                    <a:pt x="1037" y="3361"/>
                  </a:cubicBezTo>
                  <a:cubicBezTo>
                    <a:pt x="1071" y="3365"/>
                    <a:pt x="1105" y="3368"/>
                    <a:pt x="1139" y="3368"/>
                  </a:cubicBezTo>
                  <a:cubicBezTo>
                    <a:pt x="1222" y="3368"/>
                    <a:pt x="1305" y="3356"/>
                    <a:pt x="1388" y="3344"/>
                  </a:cubicBezTo>
                  <a:cubicBezTo>
                    <a:pt x="1546" y="3777"/>
                    <a:pt x="1755" y="3886"/>
                    <a:pt x="2035" y="3886"/>
                  </a:cubicBezTo>
                  <a:cubicBezTo>
                    <a:pt x="2079" y="3886"/>
                    <a:pt x="2125" y="3883"/>
                    <a:pt x="2173" y="3879"/>
                  </a:cubicBezTo>
                  <a:cubicBezTo>
                    <a:pt x="2240" y="4012"/>
                    <a:pt x="2340" y="4129"/>
                    <a:pt x="2440" y="4229"/>
                  </a:cubicBezTo>
                  <a:cubicBezTo>
                    <a:pt x="2574" y="4346"/>
                    <a:pt x="2741" y="4413"/>
                    <a:pt x="2925" y="4430"/>
                  </a:cubicBezTo>
                  <a:cubicBezTo>
                    <a:pt x="2930" y="4431"/>
                    <a:pt x="2936" y="4431"/>
                    <a:pt x="2943" y="4431"/>
                  </a:cubicBezTo>
                  <a:cubicBezTo>
                    <a:pt x="3267" y="4431"/>
                    <a:pt x="5051" y="3655"/>
                    <a:pt x="5264" y="3361"/>
                  </a:cubicBezTo>
                  <a:cubicBezTo>
                    <a:pt x="5498" y="3060"/>
                    <a:pt x="3610" y="36"/>
                    <a:pt x="2908" y="2"/>
                  </a:cubicBezTo>
                  <a:cubicBezTo>
                    <a:pt x="2897" y="1"/>
                    <a:pt x="2887" y="1"/>
                    <a:pt x="2875"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5" name="Google Shape;1999;p67"/>
            <p:cNvSpPr/>
            <p:nvPr/>
          </p:nvSpPr>
          <p:spPr>
            <a:xfrm>
              <a:off x="1740293" y="2844856"/>
              <a:ext cx="91097" cy="54158"/>
            </a:xfrm>
            <a:custGeom>
              <a:avLst/>
              <a:ahLst/>
              <a:rect l="l" t="t" r="r" b="b"/>
              <a:pathLst>
                <a:path w="2841" h="1689" extrusionOk="0">
                  <a:moveTo>
                    <a:pt x="2841" y="1"/>
                  </a:moveTo>
                  <a:cubicBezTo>
                    <a:pt x="2807" y="1"/>
                    <a:pt x="1721" y="235"/>
                    <a:pt x="1304" y="402"/>
                  </a:cubicBezTo>
                  <a:cubicBezTo>
                    <a:pt x="752" y="619"/>
                    <a:pt x="284" y="1037"/>
                    <a:pt x="0" y="1571"/>
                  </a:cubicBezTo>
                  <a:cubicBezTo>
                    <a:pt x="67" y="1622"/>
                    <a:pt x="151" y="1655"/>
                    <a:pt x="234" y="1688"/>
                  </a:cubicBezTo>
                  <a:cubicBezTo>
                    <a:pt x="301" y="1505"/>
                    <a:pt x="635" y="1237"/>
                    <a:pt x="936" y="1003"/>
                  </a:cubicBezTo>
                  <a:cubicBezTo>
                    <a:pt x="1237" y="786"/>
                    <a:pt x="2791" y="18"/>
                    <a:pt x="2841"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6" name="Google Shape;2000;p67"/>
            <p:cNvSpPr/>
            <p:nvPr/>
          </p:nvSpPr>
          <p:spPr>
            <a:xfrm>
              <a:off x="1761713" y="2879679"/>
              <a:ext cx="79874" cy="39376"/>
            </a:xfrm>
            <a:custGeom>
              <a:avLst/>
              <a:ahLst/>
              <a:rect l="l" t="t" r="r" b="b"/>
              <a:pathLst>
                <a:path w="2491" h="1228" extrusionOk="0">
                  <a:moveTo>
                    <a:pt x="2490" y="1"/>
                  </a:moveTo>
                  <a:lnTo>
                    <a:pt x="2490" y="1"/>
                  </a:lnTo>
                  <a:cubicBezTo>
                    <a:pt x="2440" y="18"/>
                    <a:pt x="1154" y="218"/>
                    <a:pt x="636" y="602"/>
                  </a:cubicBezTo>
                  <a:cubicBezTo>
                    <a:pt x="402" y="786"/>
                    <a:pt x="184" y="987"/>
                    <a:pt x="1" y="1221"/>
                  </a:cubicBezTo>
                  <a:cubicBezTo>
                    <a:pt x="35" y="1225"/>
                    <a:pt x="69" y="1228"/>
                    <a:pt x="103" y="1228"/>
                  </a:cubicBezTo>
                  <a:cubicBezTo>
                    <a:pt x="186" y="1228"/>
                    <a:pt x="269" y="1216"/>
                    <a:pt x="352" y="1204"/>
                  </a:cubicBezTo>
                  <a:lnTo>
                    <a:pt x="2490" y="1"/>
                  </a:ln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7" name="Google Shape;2001;p67"/>
            <p:cNvSpPr/>
            <p:nvPr/>
          </p:nvSpPr>
          <p:spPr>
            <a:xfrm>
              <a:off x="1798139" y="2916137"/>
              <a:ext cx="53068" cy="30558"/>
            </a:xfrm>
            <a:custGeom>
              <a:avLst/>
              <a:ahLst/>
              <a:rect l="l" t="t" r="r" b="b"/>
              <a:pathLst>
                <a:path w="1655" h="953" extrusionOk="0">
                  <a:moveTo>
                    <a:pt x="1655" y="0"/>
                  </a:moveTo>
                  <a:lnTo>
                    <a:pt x="1" y="602"/>
                  </a:lnTo>
                  <a:cubicBezTo>
                    <a:pt x="68" y="735"/>
                    <a:pt x="168" y="852"/>
                    <a:pt x="268" y="952"/>
                  </a:cubicBezTo>
                  <a:cubicBezTo>
                    <a:pt x="769" y="685"/>
                    <a:pt x="1237" y="368"/>
                    <a:pt x="1655"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8" name="Google Shape;2002;p67"/>
            <p:cNvSpPr/>
            <p:nvPr/>
          </p:nvSpPr>
          <p:spPr>
            <a:xfrm>
              <a:off x="1865123" y="2008024"/>
              <a:ext cx="399177" cy="943481"/>
            </a:xfrm>
            <a:custGeom>
              <a:avLst/>
              <a:ahLst/>
              <a:rect l="l" t="t" r="r" b="b"/>
              <a:pathLst>
                <a:path w="12449" h="29424" extrusionOk="0">
                  <a:moveTo>
                    <a:pt x="5364" y="0"/>
                  </a:moveTo>
                  <a:lnTo>
                    <a:pt x="5497" y="16675"/>
                  </a:lnTo>
                  <a:lnTo>
                    <a:pt x="0" y="24161"/>
                  </a:lnTo>
                  <a:lnTo>
                    <a:pt x="3559" y="29424"/>
                  </a:lnTo>
                  <a:cubicBezTo>
                    <a:pt x="3559" y="29424"/>
                    <a:pt x="12365" y="21588"/>
                    <a:pt x="12448" y="18396"/>
                  </a:cubicBezTo>
                  <a:cubicBezTo>
                    <a:pt x="11095" y="6784"/>
                    <a:pt x="5364" y="0"/>
                    <a:pt x="536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9" name="Google Shape;2003;p67"/>
            <p:cNvSpPr/>
            <p:nvPr/>
          </p:nvSpPr>
          <p:spPr>
            <a:xfrm>
              <a:off x="1687258" y="1626001"/>
              <a:ext cx="305932" cy="510090"/>
            </a:xfrm>
            <a:custGeom>
              <a:avLst/>
              <a:ahLst/>
              <a:rect l="l" t="t" r="r" b="b"/>
              <a:pathLst>
                <a:path w="9541" h="15908" extrusionOk="0">
                  <a:moveTo>
                    <a:pt x="8354" y="1"/>
                  </a:moveTo>
                  <a:cubicBezTo>
                    <a:pt x="8304" y="135"/>
                    <a:pt x="8354" y="552"/>
                    <a:pt x="8104" y="987"/>
                  </a:cubicBezTo>
                  <a:cubicBezTo>
                    <a:pt x="7770" y="1572"/>
                    <a:pt x="5581" y="1371"/>
                    <a:pt x="4829" y="1638"/>
                  </a:cubicBezTo>
                  <a:cubicBezTo>
                    <a:pt x="3910" y="1956"/>
                    <a:pt x="3693" y="2173"/>
                    <a:pt x="3008" y="2775"/>
                  </a:cubicBezTo>
                  <a:cubicBezTo>
                    <a:pt x="2788" y="1926"/>
                    <a:pt x="2415" y="1424"/>
                    <a:pt x="1855" y="1424"/>
                  </a:cubicBezTo>
                  <a:cubicBezTo>
                    <a:pt x="1775" y="1424"/>
                    <a:pt x="1692" y="1434"/>
                    <a:pt x="1604" y="1455"/>
                  </a:cubicBezTo>
                  <a:cubicBezTo>
                    <a:pt x="852" y="1622"/>
                    <a:pt x="1253" y="3777"/>
                    <a:pt x="1704" y="4011"/>
                  </a:cubicBezTo>
                  <a:cubicBezTo>
                    <a:pt x="1909" y="4125"/>
                    <a:pt x="2077" y="4156"/>
                    <a:pt x="2198" y="4156"/>
                  </a:cubicBezTo>
                  <a:cubicBezTo>
                    <a:pt x="2343" y="4156"/>
                    <a:pt x="2423" y="4111"/>
                    <a:pt x="2423" y="4111"/>
                  </a:cubicBezTo>
                  <a:lnTo>
                    <a:pt x="2423" y="4111"/>
                  </a:lnTo>
                  <a:cubicBezTo>
                    <a:pt x="2423" y="4111"/>
                    <a:pt x="2707" y="7754"/>
                    <a:pt x="2373" y="8739"/>
                  </a:cubicBezTo>
                  <a:cubicBezTo>
                    <a:pt x="2039" y="9725"/>
                    <a:pt x="1036" y="10277"/>
                    <a:pt x="0" y="10611"/>
                  </a:cubicBezTo>
                  <a:cubicBezTo>
                    <a:pt x="902" y="12282"/>
                    <a:pt x="3960" y="15356"/>
                    <a:pt x="5330" y="15907"/>
                  </a:cubicBezTo>
                  <a:cubicBezTo>
                    <a:pt x="6333" y="15674"/>
                    <a:pt x="7419" y="10661"/>
                    <a:pt x="7419" y="10661"/>
                  </a:cubicBezTo>
                  <a:cubicBezTo>
                    <a:pt x="7419" y="10661"/>
                    <a:pt x="6466" y="10511"/>
                    <a:pt x="6115" y="10126"/>
                  </a:cubicBezTo>
                  <a:cubicBezTo>
                    <a:pt x="5631" y="9592"/>
                    <a:pt x="5765" y="8890"/>
                    <a:pt x="5781" y="8623"/>
                  </a:cubicBezTo>
                  <a:cubicBezTo>
                    <a:pt x="5798" y="8392"/>
                    <a:pt x="5701" y="6950"/>
                    <a:pt x="6318" y="6950"/>
                  </a:cubicBezTo>
                  <a:cubicBezTo>
                    <a:pt x="6328" y="6950"/>
                    <a:pt x="6339" y="6951"/>
                    <a:pt x="6349" y="6952"/>
                  </a:cubicBezTo>
                  <a:cubicBezTo>
                    <a:pt x="6450" y="6968"/>
                    <a:pt x="6533" y="6985"/>
                    <a:pt x="6633" y="7002"/>
                  </a:cubicBezTo>
                  <a:cubicBezTo>
                    <a:pt x="6945" y="7059"/>
                    <a:pt x="7235" y="7087"/>
                    <a:pt x="7494" y="7087"/>
                  </a:cubicBezTo>
                  <a:cubicBezTo>
                    <a:pt x="7986" y="7087"/>
                    <a:pt x="8370" y="6987"/>
                    <a:pt x="8588" y="6801"/>
                  </a:cubicBezTo>
                  <a:cubicBezTo>
                    <a:pt x="8822" y="6618"/>
                    <a:pt x="8806" y="5765"/>
                    <a:pt x="8939" y="4997"/>
                  </a:cubicBezTo>
                  <a:cubicBezTo>
                    <a:pt x="9039" y="4395"/>
                    <a:pt x="9524" y="4328"/>
                    <a:pt x="9524" y="4111"/>
                  </a:cubicBezTo>
                  <a:cubicBezTo>
                    <a:pt x="9541" y="3627"/>
                    <a:pt x="8806" y="4095"/>
                    <a:pt x="8889" y="2039"/>
                  </a:cubicBezTo>
                  <a:cubicBezTo>
                    <a:pt x="8872" y="920"/>
                    <a:pt x="8655" y="335"/>
                    <a:pt x="8354"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0" name="Google Shape;2004;p67"/>
            <p:cNvSpPr/>
            <p:nvPr/>
          </p:nvSpPr>
          <p:spPr>
            <a:xfrm>
              <a:off x="1687258" y="1737459"/>
              <a:ext cx="237890" cy="398632"/>
            </a:xfrm>
            <a:custGeom>
              <a:avLst/>
              <a:ahLst/>
              <a:rect l="l" t="t" r="r" b="b"/>
              <a:pathLst>
                <a:path w="7419" h="12432" extrusionOk="0">
                  <a:moveTo>
                    <a:pt x="2874" y="0"/>
                  </a:moveTo>
                  <a:cubicBezTo>
                    <a:pt x="2790" y="535"/>
                    <a:pt x="2423" y="635"/>
                    <a:pt x="2423" y="635"/>
                  </a:cubicBezTo>
                  <a:cubicBezTo>
                    <a:pt x="2423" y="635"/>
                    <a:pt x="2707" y="4278"/>
                    <a:pt x="2373" y="5263"/>
                  </a:cubicBezTo>
                  <a:cubicBezTo>
                    <a:pt x="2039" y="6249"/>
                    <a:pt x="1036" y="6801"/>
                    <a:pt x="0" y="7135"/>
                  </a:cubicBezTo>
                  <a:cubicBezTo>
                    <a:pt x="902" y="8806"/>
                    <a:pt x="3960" y="11880"/>
                    <a:pt x="5330" y="12431"/>
                  </a:cubicBezTo>
                  <a:cubicBezTo>
                    <a:pt x="6333" y="12198"/>
                    <a:pt x="7419" y="7185"/>
                    <a:pt x="7419" y="7185"/>
                  </a:cubicBezTo>
                  <a:cubicBezTo>
                    <a:pt x="7419" y="7185"/>
                    <a:pt x="6416" y="7068"/>
                    <a:pt x="6115" y="6650"/>
                  </a:cubicBezTo>
                  <a:cubicBezTo>
                    <a:pt x="5748" y="6132"/>
                    <a:pt x="5765" y="5414"/>
                    <a:pt x="5781" y="5147"/>
                  </a:cubicBezTo>
                  <a:cubicBezTo>
                    <a:pt x="5798" y="4916"/>
                    <a:pt x="5701" y="3474"/>
                    <a:pt x="6318" y="3474"/>
                  </a:cubicBezTo>
                  <a:cubicBezTo>
                    <a:pt x="6328" y="3474"/>
                    <a:pt x="6339" y="3475"/>
                    <a:pt x="6349" y="3476"/>
                  </a:cubicBezTo>
                  <a:cubicBezTo>
                    <a:pt x="5648" y="3359"/>
                    <a:pt x="3726" y="2824"/>
                    <a:pt x="3041" y="669"/>
                  </a:cubicBezTo>
                  <a:cubicBezTo>
                    <a:pt x="3008" y="518"/>
                    <a:pt x="2941" y="318"/>
                    <a:pt x="2874"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1" name="Google Shape;2005;p67"/>
            <p:cNvSpPr/>
            <p:nvPr/>
          </p:nvSpPr>
          <p:spPr>
            <a:xfrm>
              <a:off x="1739203" y="1686444"/>
              <a:ext cx="32738" cy="54254"/>
            </a:xfrm>
            <a:custGeom>
              <a:avLst/>
              <a:ahLst/>
              <a:rect l="l" t="t" r="r" b="b"/>
              <a:pathLst>
                <a:path w="1021" h="1692" extrusionOk="0">
                  <a:moveTo>
                    <a:pt x="214" y="0"/>
                  </a:moveTo>
                  <a:cubicBezTo>
                    <a:pt x="75" y="0"/>
                    <a:pt x="1" y="88"/>
                    <a:pt x="1" y="88"/>
                  </a:cubicBezTo>
                  <a:cubicBezTo>
                    <a:pt x="536" y="88"/>
                    <a:pt x="602" y="806"/>
                    <a:pt x="602" y="806"/>
                  </a:cubicBezTo>
                  <a:cubicBezTo>
                    <a:pt x="536" y="806"/>
                    <a:pt x="469" y="823"/>
                    <a:pt x="402" y="839"/>
                  </a:cubicBezTo>
                  <a:cubicBezTo>
                    <a:pt x="68" y="923"/>
                    <a:pt x="101" y="1692"/>
                    <a:pt x="569" y="1692"/>
                  </a:cubicBezTo>
                  <a:cubicBezTo>
                    <a:pt x="1020" y="1692"/>
                    <a:pt x="970" y="455"/>
                    <a:pt x="519" y="121"/>
                  </a:cubicBezTo>
                  <a:cubicBezTo>
                    <a:pt x="397" y="29"/>
                    <a:pt x="294" y="0"/>
                    <a:pt x="214"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2" name="Google Shape;2006;p67"/>
            <p:cNvSpPr/>
            <p:nvPr/>
          </p:nvSpPr>
          <p:spPr>
            <a:xfrm>
              <a:off x="1928323" y="1705298"/>
              <a:ext cx="24145" cy="24145"/>
            </a:xfrm>
            <a:custGeom>
              <a:avLst/>
              <a:ahLst/>
              <a:rect l="l" t="t" r="r" b="b"/>
              <a:pathLst>
                <a:path w="753" h="753" extrusionOk="0">
                  <a:moveTo>
                    <a:pt x="385" y="1"/>
                  </a:moveTo>
                  <a:cubicBezTo>
                    <a:pt x="318" y="1"/>
                    <a:pt x="252" y="18"/>
                    <a:pt x="201" y="51"/>
                  </a:cubicBezTo>
                  <a:lnTo>
                    <a:pt x="118" y="118"/>
                  </a:lnTo>
                  <a:cubicBezTo>
                    <a:pt x="68" y="151"/>
                    <a:pt x="34" y="218"/>
                    <a:pt x="18" y="285"/>
                  </a:cubicBezTo>
                  <a:lnTo>
                    <a:pt x="1" y="368"/>
                  </a:lnTo>
                  <a:cubicBezTo>
                    <a:pt x="1" y="469"/>
                    <a:pt x="34" y="569"/>
                    <a:pt x="101" y="636"/>
                  </a:cubicBezTo>
                  <a:cubicBezTo>
                    <a:pt x="135" y="686"/>
                    <a:pt x="185" y="703"/>
                    <a:pt x="235" y="719"/>
                  </a:cubicBezTo>
                  <a:cubicBezTo>
                    <a:pt x="268" y="753"/>
                    <a:pt x="318" y="753"/>
                    <a:pt x="369" y="753"/>
                  </a:cubicBezTo>
                  <a:cubicBezTo>
                    <a:pt x="435" y="753"/>
                    <a:pt x="502" y="736"/>
                    <a:pt x="552" y="703"/>
                  </a:cubicBezTo>
                  <a:lnTo>
                    <a:pt x="636" y="652"/>
                  </a:lnTo>
                  <a:cubicBezTo>
                    <a:pt x="686" y="602"/>
                    <a:pt x="719" y="552"/>
                    <a:pt x="736" y="485"/>
                  </a:cubicBezTo>
                  <a:lnTo>
                    <a:pt x="753" y="385"/>
                  </a:lnTo>
                  <a:cubicBezTo>
                    <a:pt x="753" y="335"/>
                    <a:pt x="753" y="285"/>
                    <a:pt x="719" y="251"/>
                  </a:cubicBezTo>
                  <a:cubicBezTo>
                    <a:pt x="703" y="201"/>
                    <a:pt x="686" y="151"/>
                    <a:pt x="653" y="118"/>
                  </a:cubicBezTo>
                  <a:cubicBezTo>
                    <a:pt x="569" y="51"/>
                    <a:pt x="486" y="18"/>
                    <a:pt x="38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3" name="Google Shape;2007;p67"/>
            <p:cNvSpPr/>
            <p:nvPr/>
          </p:nvSpPr>
          <p:spPr>
            <a:xfrm>
              <a:off x="1912258" y="1780843"/>
              <a:ext cx="49316" cy="23792"/>
            </a:xfrm>
            <a:custGeom>
              <a:avLst/>
              <a:ahLst/>
              <a:rect l="l" t="t" r="r" b="b"/>
              <a:pathLst>
                <a:path w="1538" h="742" extrusionOk="0">
                  <a:moveTo>
                    <a:pt x="1" y="1"/>
                  </a:moveTo>
                  <a:lnTo>
                    <a:pt x="1" y="1"/>
                  </a:lnTo>
                  <a:cubicBezTo>
                    <a:pt x="51" y="368"/>
                    <a:pt x="335" y="669"/>
                    <a:pt x="702" y="736"/>
                  </a:cubicBezTo>
                  <a:cubicBezTo>
                    <a:pt x="731" y="740"/>
                    <a:pt x="759" y="742"/>
                    <a:pt x="787" y="742"/>
                  </a:cubicBezTo>
                  <a:cubicBezTo>
                    <a:pt x="1227" y="742"/>
                    <a:pt x="1538" y="268"/>
                    <a:pt x="1538" y="268"/>
                  </a:cubicBezTo>
                  <a:cubicBezTo>
                    <a:pt x="1538" y="268"/>
                    <a:pt x="1204" y="251"/>
                    <a:pt x="753" y="201"/>
                  </a:cubicBezTo>
                  <a:cubicBezTo>
                    <a:pt x="485" y="168"/>
                    <a:pt x="235" y="101"/>
                    <a:pt x="1"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4" name="Google Shape;2008;p67"/>
            <p:cNvSpPr/>
            <p:nvPr/>
          </p:nvSpPr>
          <p:spPr>
            <a:xfrm>
              <a:off x="1916555" y="1681730"/>
              <a:ext cx="38606" cy="18245"/>
            </a:xfrm>
            <a:custGeom>
              <a:avLst/>
              <a:ahLst/>
              <a:rect l="l" t="t" r="r" b="b"/>
              <a:pathLst>
                <a:path w="1204" h="569" extrusionOk="0">
                  <a:moveTo>
                    <a:pt x="621" y="0"/>
                  </a:moveTo>
                  <a:cubicBezTo>
                    <a:pt x="615" y="0"/>
                    <a:pt x="608" y="0"/>
                    <a:pt x="602" y="1"/>
                  </a:cubicBezTo>
                  <a:cubicBezTo>
                    <a:pt x="184" y="1"/>
                    <a:pt x="0" y="569"/>
                    <a:pt x="0" y="569"/>
                  </a:cubicBezTo>
                  <a:cubicBezTo>
                    <a:pt x="184" y="468"/>
                    <a:pt x="385" y="385"/>
                    <a:pt x="602" y="335"/>
                  </a:cubicBezTo>
                  <a:cubicBezTo>
                    <a:pt x="669" y="324"/>
                    <a:pt x="736" y="318"/>
                    <a:pt x="802" y="318"/>
                  </a:cubicBezTo>
                  <a:cubicBezTo>
                    <a:pt x="936" y="318"/>
                    <a:pt x="1070" y="340"/>
                    <a:pt x="1203" y="385"/>
                  </a:cubicBezTo>
                  <a:cubicBezTo>
                    <a:pt x="1203" y="385"/>
                    <a:pt x="931" y="0"/>
                    <a:pt x="62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6" name="Google Shape;2036;p67"/>
          <p:cNvGrpSpPr/>
          <p:nvPr/>
        </p:nvGrpSpPr>
        <p:grpSpPr>
          <a:xfrm>
            <a:off x="1411838" y="2162365"/>
            <a:ext cx="1169475" cy="2997372"/>
            <a:chOff x="2471728" y="1630010"/>
            <a:chExt cx="1169475" cy="2997372"/>
          </a:xfrm>
        </p:grpSpPr>
        <p:sp>
          <p:nvSpPr>
            <p:cNvPr id="1049425" name="Google Shape;2037;p67"/>
            <p:cNvSpPr/>
            <p:nvPr/>
          </p:nvSpPr>
          <p:spPr>
            <a:xfrm>
              <a:off x="3008432" y="1630010"/>
              <a:ext cx="425951" cy="582012"/>
            </a:xfrm>
            <a:custGeom>
              <a:avLst/>
              <a:ahLst/>
              <a:rect l="l" t="t" r="r" b="b"/>
              <a:pathLst>
                <a:path w="13284" h="18151" extrusionOk="0">
                  <a:moveTo>
                    <a:pt x="8051" y="1"/>
                  </a:moveTo>
                  <a:cubicBezTo>
                    <a:pt x="6006" y="1"/>
                    <a:pt x="3305" y="453"/>
                    <a:pt x="2306" y="1146"/>
                  </a:cubicBezTo>
                  <a:cubicBezTo>
                    <a:pt x="1103" y="1981"/>
                    <a:pt x="0" y="13209"/>
                    <a:pt x="702" y="14680"/>
                  </a:cubicBezTo>
                  <a:cubicBezTo>
                    <a:pt x="1365" y="16052"/>
                    <a:pt x="5587" y="18150"/>
                    <a:pt x="7901" y="18150"/>
                  </a:cubicBezTo>
                  <a:cubicBezTo>
                    <a:pt x="8095" y="18150"/>
                    <a:pt x="8275" y="18136"/>
                    <a:pt x="8438" y="18105"/>
                  </a:cubicBezTo>
                  <a:cubicBezTo>
                    <a:pt x="10577" y="17704"/>
                    <a:pt x="12732" y="16434"/>
                    <a:pt x="13000" y="14646"/>
                  </a:cubicBezTo>
                  <a:cubicBezTo>
                    <a:pt x="13284" y="12858"/>
                    <a:pt x="11195" y="4053"/>
                    <a:pt x="11279" y="4053"/>
                  </a:cubicBezTo>
                  <a:cubicBezTo>
                    <a:pt x="11279" y="4053"/>
                    <a:pt x="11981" y="2315"/>
                    <a:pt x="11680" y="1330"/>
                  </a:cubicBezTo>
                  <a:cubicBezTo>
                    <a:pt x="11529" y="828"/>
                    <a:pt x="11245" y="310"/>
                    <a:pt x="9207" y="60"/>
                  </a:cubicBezTo>
                  <a:cubicBezTo>
                    <a:pt x="8863" y="20"/>
                    <a:pt x="8471" y="1"/>
                    <a:pt x="805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6" name="Google Shape;2038;p67"/>
            <p:cNvSpPr/>
            <p:nvPr/>
          </p:nvSpPr>
          <p:spPr>
            <a:xfrm>
              <a:off x="3073268" y="1776707"/>
              <a:ext cx="307022" cy="342582"/>
            </a:xfrm>
            <a:custGeom>
              <a:avLst/>
              <a:ahLst/>
              <a:rect l="l" t="t" r="r" b="b"/>
              <a:pathLst>
                <a:path w="9575" h="10684" extrusionOk="0">
                  <a:moveTo>
                    <a:pt x="5375" y="0"/>
                  </a:moveTo>
                  <a:cubicBezTo>
                    <a:pt x="4302" y="0"/>
                    <a:pt x="2999" y="197"/>
                    <a:pt x="2172" y="347"/>
                  </a:cubicBezTo>
                  <a:cubicBezTo>
                    <a:pt x="1688" y="430"/>
                    <a:pt x="1303" y="815"/>
                    <a:pt x="1220" y="1299"/>
                  </a:cubicBezTo>
                  <a:cubicBezTo>
                    <a:pt x="852" y="3288"/>
                    <a:pt x="0" y="8384"/>
                    <a:pt x="485" y="9620"/>
                  </a:cubicBezTo>
                  <a:cubicBezTo>
                    <a:pt x="769" y="10326"/>
                    <a:pt x="2234" y="10683"/>
                    <a:pt x="3845" y="10683"/>
                  </a:cubicBezTo>
                  <a:cubicBezTo>
                    <a:pt x="5741" y="10683"/>
                    <a:pt x="7840" y="10188"/>
                    <a:pt x="8455" y="9186"/>
                  </a:cubicBezTo>
                  <a:cubicBezTo>
                    <a:pt x="9574" y="7331"/>
                    <a:pt x="8020" y="1199"/>
                    <a:pt x="7018" y="347"/>
                  </a:cubicBezTo>
                  <a:cubicBezTo>
                    <a:pt x="6721" y="91"/>
                    <a:pt x="6100" y="0"/>
                    <a:pt x="5375" y="0"/>
                  </a:cubicBezTo>
                  <a:close/>
                </a:path>
              </a:pathLst>
            </a:custGeom>
            <a:solidFill>
              <a:srgbClr val="0B1F2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7" name="Google Shape;2039;p67"/>
            <p:cNvSpPr/>
            <p:nvPr/>
          </p:nvSpPr>
          <p:spPr>
            <a:xfrm>
              <a:off x="2618393" y="4135505"/>
              <a:ext cx="331680" cy="433455"/>
            </a:xfrm>
            <a:custGeom>
              <a:avLst/>
              <a:ahLst/>
              <a:rect l="l" t="t" r="r" b="b"/>
              <a:pathLst>
                <a:path w="10344" h="13518" extrusionOk="0">
                  <a:moveTo>
                    <a:pt x="3392" y="1"/>
                  </a:moveTo>
                  <a:lnTo>
                    <a:pt x="1655" y="1889"/>
                  </a:lnTo>
                  <a:lnTo>
                    <a:pt x="1" y="3660"/>
                  </a:lnTo>
                  <a:lnTo>
                    <a:pt x="9775" y="13518"/>
                  </a:lnTo>
                  <a:cubicBezTo>
                    <a:pt x="9775" y="13518"/>
                    <a:pt x="10343" y="11830"/>
                    <a:pt x="9090" y="9892"/>
                  </a:cubicBezTo>
                  <a:cubicBezTo>
                    <a:pt x="8539" y="9090"/>
                    <a:pt x="8071" y="8221"/>
                    <a:pt x="7687" y="7319"/>
                  </a:cubicBezTo>
                  <a:cubicBezTo>
                    <a:pt x="6601" y="4595"/>
                    <a:pt x="7603" y="3693"/>
                    <a:pt x="7603" y="3693"/>
                  </a:cubicBezTo>
                  <a:lnTo>
                    <a:pt x="3392" y="1"/>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8" name="Google Shape;2040;p67"/>
            <p:cNvSpPr/>
            <p:nvPr/>
          </p:nvSpPr>
          <p:spPr>
            <a:xfrm>
              <a:off x="2618393" y="4196043"/>
              <a:ext cx="331680" cy="372916"/>
            </a:xfrm>
            <a:custGeom>
              <a:avLst/>
              <a:ahLst/>
              <a:rect l="l" t="t" r="r" b="b"/>
              <a:pathLst>
                <a:path w="10344" h="11630" extrusionOk="0">
                  <a:moveTo>
                    <a:pt x="1655" y="1"/>
                  </a:moveTo>
                  <a:lnTo>
                    <a:pt x="1" y="1772"/>
                  </a:lnTo>
                  <a:lnTo>
                    <a:pt x="9775" y="11630"/>
                  </a:lnTo>
                  <a:cubicBezTo>
                    <a:pt x="9775" y="11630"/>
                    <a:pt x="10343" y="9942"/>
                    <a:pt x="9090" y="8004"/>
                  </a:cubicBezTo>
                  <a:cubicBezTo>
                    <a:pt x="8539" y="7202"/>
                    <a:pt x="8071" y="6333"/>
                    <a:pt x="7687" y="5431"/>
                  </a:cubicBezTo>
                  <a:cubicBezTo>
                    <a:pt x="7459" y="5417"/>
                    <a:pt x="7223" y="5408"/>
                    <a:pt x="6986" y="5408"/>
                  </a:cubicBezTo>
                  <a:cubicBezTo>
                    <a:pt x="6372" y="5408"/>
                    <a:pt x="5749" y="5467"/>
                    <a:pt x="5230" y="5648"/>
                  </a:cubicBezTo>
                  <a:cubicBezTo>
                    <a:pt x="3092" y="3108"/>
                    <a:pt x="2290" y="1154"/>
                    <a:pt x="165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9" name="Google Shape;2041;p67"/>
            <p:cNvSpPr/>
            <p:nvPr/>
          </p:nvSpPr>
          <p:spPr>
            <a:xfrm>
              <a:off x="2671429" y="2952563"/>
              <a:ext cx="795661" cy="1328709"/>
            </a:xfrm>
            <a:custGeom>
              <a:avLst/>
              <a:ahLst/>
              <a:rect l="l" t="t" r="r" b="b"/>
              <a:pathLst>
                <a:path w="24814" h="41438" extrusionOk="0">
                  <a:moveTo>
                    <a:pt x="14838" y="0"/>
                  </a:moveTo>
                  <a:lnTo>
                    <a:pt x="14337" y="4729"/>
                  </a:lnTo>
                  <a:lnTo>
                    <a:pt x="12683" y="20518"/>
                  </a:lnTo>
                  <a:lnTo>
                    <a:pt x="1" y="38781"/>
                  </a:lnTo>
                  <a:lnTo>
                    <a:pt x="6718" y="41437"/>
                  </a:lnTo>
                  <a:cubicBezTo>
                    <a:pt x="6718" y="41437"/>
                    <a:pt x="20853" y="25230"/>
                    <a:pt x="21922" y="22857"/>
                  </a:cubicBezTo>
                  <a:cubicBezTo>
                    <a:pt x="22825" y="20869"/>
                    <a:pt x="23844" y="10827"/>
                    <a:pt x="24412" y="4729"/>
                  </a:cubicBezTo>
                  <a:cubicBezTo>
                    <a:pt x="24663" y="1955"/>
                    <a:pt x="24813" y="0"/>
                    <a:pt x="24813"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0" name="Google Shape;2042;p67"/>
            <p:cNvSpPr/>
            <p:nvPr/>
          </p:nvSpPr>
          <p:spPr>
            <a:xfrm>
              <a:off x="3033603" y="4454808"/>
              <a:ext cx="451700" cy="172574"/>
            </a:xfrm>
            <a:custGeom>
              <a:avLst/>
              <a:ahLst/>
              <a:rect l="l" t="t" r="r" b="b"/>
              <a:pathLst>
                <a:path w="14087" h="5382" extrusionOk="0">
                  <a:moveTo>
                    <a:pt x="5581" y="1"/>
                  </a:moveTo>
                  <a:lnTo>
                    <a:pt x="1" y="402"/>
                  </a:lnTo>
                  <a:lnTo>
                    <a:pt x="101" y="2975"/>
                  </a:lnTo>
                  <a:lnTo>
                    <a:pt x="201" y="5381"/>
                  </a:lnTo>
                  <a:lnTo>
                    <a:pt x="14086" y="5381"/>
                  </a:lnTo>
                  <a:cubicBezTo>
                    <a:pt x="14086" y="5381"/>
                    <a:pt x="13284" y="3794"/>
                    <a:pt x="11028" y="3326"/>
                  </a:cubicBezTo>
                  <a:cubicBezTo>
                    <a:pt x="10059" y="3142"/>
                    <a:pt x="9124" y="2858"/>
                    <a:pt x="8205" y="2490"/>
                  </a:cubicBezTo>
                  <a:cubicBezTo>
                    <a:pt x="5515" y="1371"/>
                    <a:pt x="5581" y="1"/>
                    <a:pt x="5581"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1" name="Google Shape;2043;p67"/>
            <p:cNvSpPr/>
            <p:nvPr/>
          </p:nvSpPr>
          <p:spPr>
            <a:xfrm>
              <a:off x="2860035" y="2949324"/>
              <a:ext cx="408284" cy="1566600"/>
            </a:xfrm>
            <a:custGeom>
              <a:avLst/>
              <a:ahLst/>
              <a:rect l="l" t="t" r="r" b="b"/>
              <a:pathLst>
                <a:path w="12733" h="48857" extrusionOk="0">
                  <a:moveTo>
                    <a:pt x="10894" y="1"/>
                  </a:moveTo>
                  <a:lnTo>
                    <a:pt x="0" y="753"/>
                  </a:lnTo>
                  <a:cubicBezTo>
                    <a:pt x="0" y="753"/>
                    <a:pt x="217" y="2524"/>
                    <a:pt x="552" y="5097"/>
                  </a:cubicBezTo>
                  <a:cubicBezTo>
                    <a:pt x="685" y="6133"/>
                    <a:pt x="836" y="7319"/>
                    <a:pt x="1003" y="8556"/>
                  </a:cubicBezTo>
                  <a:cubicBezTo>
                    <a:pt x="1838" y="15156"/>
                    <a:pt x="2941" y="23777"/>
                    <a:pt x="3141" y="25415"/>
                  </a:cubicBezTo>
                  <a:cubicBezTo>
                    <a:pt x="3141" y="29809"/>
                    <a:pt x="3960" y="48857"/>
                    <a:pt x="3960" y="48857"/>
                  </a:cubicBezTo>
                  <a:lnTo>
                    <a:pt x="12181" y="47069"/>
                  </a:lnTo>
                  <a:cubicBezTo>
                    <a:pt x="12181" y="47069"/>
                    <a:pt x="12732" y="29391"/>
                    <a:pt x="12598" y="24195"/>
                  </a:cubicBezTo>
                  <a:cubicBezTo>
                    <a:pt x="12548" y="22374"/>
                    <a:pt x="11964" y="14153"/>
                    <a:pt x="11479" y="7804"/>
                  </a:cubicBezTo>
                  <a:cubicBezTo>
                    <a:pt x="11412" y="6851"/>
                    <a:pt x="11345" y="5933"/>
                    <a:pt x="11278" y="5097"/>
                  </a:cubicBezTo>
                  <a:cubicBezTo>
                    <a:pt x="11061" y="2106"/>
                    <a:pt x="10894" y="1"/>
                    <a:pt x="10894"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2" name="Google Shape;2044;p67"/>
            <p:cNvSpPr/>
            <p:nvPr/>
          </p:nvSpPr>
          <p:spPr>
            <a:xfrm>
              <a:off x="2860035" y="2949324"/>
              <a:ext cx="368074" cy="274348"/>
            </a:xfrm>
            <a:custGeom>
              <a:avLst/>
              <a:ahLst/>
              <a:rect l="l" t="t" r="r" b="b"/>
              <a:pathLst>
                <a:path w="11479" h="8556" extrusionOk="0">
                  <a:moveTo>
                    <a:pt x="10894" y="1"/>
                  </a:moveTo>
                  <a:lnTo>
                    <a:pt x="0" y="753"/>
                  </a:lnTo>
                  <a:cubicBezTo>
                    <a:pt x="0" y="753"/>
                    <a:pt x="217" y="2524"/>
                    <a:pt x="552" y="5097"/>
                  </a:cubicBezTo>
                  <a:cubicBezTo>
                    <a:pt x="685" y="6133"/>
                    <a:pt x="836" y="7319"/>
                    <a:pt x="1003" y="8556"/>
                  </a:cubicBezTo>
                  <a:lnTo>
                    <a:pt x="11479" y="7804"/>
                  </a:lnTo>
                  <a:cubicBezTo>
                    <a:pt x="11412" y="6851"/>
                    <a:pt x="11345" y="5949"/>
                    <a:pt x="11278" y="5097"/>
                  </a:cubicBezTo>
                  <a:cubicBezTo>
                    <a:pt x="11061" y="2106"/>
                    <a:pt x="10894" y="1"/>
                    <a:pt x="1089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3" name="Google Shape;2045;p67"/>
            <p:cNvSpPr/>
            <p:nvPr/>
          </p:nvSpPr>
          <p:spPr>
            <a:xfrm>
              <a:off x="3036842" y="4534650"/>
              <a:ext cx="448461" cy="92732"/>
            </a:xfrm>
            <a:custGeom>
              <a:avLst/>
              <a:ahLst/>
              <a:rect l="l" t="t" r="r" b="b"/>
              <a:pathLst>
                <a:path w="13986" h="2892" extrusionOk="0">
                  <a:moveTo>
                    <a:pt x="8104" y="0"/>
                  </a:moveTo>
                  <a:cubicBezTo>
                    <a:pt x="7502" y="552"/>
                    <a:pt x="6867" y="1237"/>
                    <a:pt x="6516" y="1922"/>
                  </a:cubicBezTo>
                  <a:cubicBezTo>
                    <a:pt x="3225" y="1638"/>
                    <a:pt x="1270" y="836"/>
                    <a:pt x="0" y="485"/>
                  </a:cubicBezTo>
                  <a:lnTo>
                    <a:pt x="0" y="485"/>
                  </a:lnTo>
                  <a:lnTo>
                    <a:pt x="100" y="2891"/>
                  </a:lnTo>
                  <a:lnTo>
                    <a:pt x="13985" y="2891"/>
                  </a:lnTo>
                  <a:cubicBezTo>
                    <a:pt x="13985" y="2891"/>
                    <a:pt x="13183" y="1304"/>
                    <a:pt x="10927" y="836"/>
                  </a:cubicBezTo>
                  <a:cubicBezTo>
                    <a:pt x="9958" y="652"/>
                    <a:pt x="9023" y="368"/>
                    <a:pt x="810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4" name="Google Shape;2046;p67"/>
            <p:cNvSpPr/>
            <p:nvPr/>
          </p:nvSpPr>
          <p:spPr>
            <a:xfrm>
              <a:off x="2814471" y="2013892"/>
              <a:ext cx="737238" cy="978335"/>
            </a:xfrm>
            <a:custGeom>
              <a:avLst/>
              <a:ahLst/>
              <a:rect l="l" t="t" r="r" b="b"/>
              <a:pathLst>
                <a:path w="22992" h="30511" extrusionOk="0">
                  <a:moveTo>
                    <a:pt x="7770" y="1"/>
                  </a:moveTo>
                  <a:cubicBezTo>
                    <a:pt x="7486" y="84"/>
                    <a:pt x="7186" y="135"/>
                    <a:pt x="6885" y="185"/>
                  </a:cubicBezTo>
                  <a:cubicBezTo>
                    <a:pt x="4763" y="536"/>
                    <a:pt x="2374" y="602"/>
                    <a:pt x="1087" y="2775"/>
                  </a:cubicBezTo>
                  <a:cubicBezTo>
                    <a:pt x="1" y="4629"/>
                    <a:pt x="953" y="10009"/>
                    <a:pt x="1906" y="14571"/>
                  </a:cubicBezTo>
                  <a:cubicBezTo>
                    <a:pt x="2440" y="17110"/>
                    <a:pt x="2457" y="19750"/>
                    <a:pt x="1939" y="22307"/>
                  </a:cubicBezTo>
                  <a:cubicBezTo>
                    <a:pt x="1221" y="25866"/>
                    <a:pt x="502" y="30511"/>
                    <a:pt x="502" y="30511"/>
                  </a:cubicBezTo>
                  <a:lnTo>
                    <a:pt x="22992" y="30511"/>
                  </a:lnTo>
                  <a:cubicBezTo>
                    <a:pt x="21973" y="25882"/>
                    <a:pt x="18848" y="16760"/>
                    <a:pt x="18832" y="16676"/>
                  </a:cubicBezTo>
                  <a:cubicBezTo>
                    <a:pt x="18832" y="16676"/>
                    <a:pt x="19450" y="2374"/>
                    <a:pt x="18614" y="1388"/>
                  </a:cubicBezTo>
                  <a:cubicBezTo>
                    <a:pt x="18096" y="803"/>
                    <a:pt x="16893" y="452"/>
                    <a:pt x="16024" y="285"/>
                  </a:cubicBezTo>
                  <a:cubicBezTo>
                    <a:pt x="15473" y="168"/>
                    <a:pt x="15072" y="118"/>
                    <a:pt x="15072" y="118"/>
                  </a:cubicBezTo>
                  <a:cubicBezTo>
                    <a:pt x="15063" y="119"/>
                    <a:pt x="15038" y="119"/>
                    <a:pt x="14999" y="119"/>
                  </a:cubicBezTo>
                  <a:cubicBezTo>
                    <a:pt x="14364" y="119"/>
                    <a:pt x="9972" y="1"/>
                    <a:pt x="7770"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5" name="Google Shape;2047;p67"/>
            <p:cNvSpPr/>
            <p:nvPr/>
          </p:nvSpPr>
          <p:spPr>
            <a:xfrm>
              <a:off x="3252735" y="2335889"/>
              <a:ext cx="140926" cy="161095"/>
            </a:xfrm>
            <a:custGeom>
              <a:avLst/>
              <a:ahLst/>
              <a:rect l="l" t="t" r="r" b="b"/>
              <a:pathLst>
                <a:path w="4395" h="5024" extrusionOk="0">
                  <a:moveTo>
                    <a:pt x="4395" y="1"/>
                  </a:moveTo>
                  <a:lnTo>
                    <a:pt x="101" y="101"/>
                  </a:lnTo>
                  <a:cubicBezTo>
                    <a:pt x="101" y="168"/>
                    <a:pt x="1" y="3209"/>
                    <a:pt x="151" y="3944"/>
                  </a:cubicBezTo>
                  <a:cubicBezTo>
                    <a:pt x="258" y="4479"/>
                    <a:pt x="1103" y="5024"/>
                    <a:pt x="2129" y="5024"/>
                  </a:cubicBezTo>
                  <a:cubicBezTo>
                    <a:pt x="2386" y="5024"/>
                    <a:pt x="2654" y="4990"/>
                    <a:pt x="2925" y="4913"/>
                  </a:cubicBezTo>
                  <a:cubicBezTo>
                    <a:pt x="4295" y="4529"/>
                    <a:pt x="4395" y="3493"/>
                    <a:pt x="4395" y="3493"/>
                  </a:cubicBezTo>
                  <a:lnTo>
                    <a:pt x="4395"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6" name="Google Shape;2048;p67"/>
            <p:cNvSpPr/>
            <p:nvPr/>
          </p:nvSpPr>
          <p:spPr>
            <a:xfrm>
              <a:off x="3035206" y="2014437"/>
              <a:ext cx="293106" cy="207909"/>
            </a:xfrm>
            <a:custGeom>
              <a:avLst/>
              <a:ahLst/>
              <a:rect l="l" t="t" r="r" b="b"/>
              <a:pathLst>
                <a:path w="9141" h="6484" extrusionOk="0">
                  <a:moveTo>
                    <a:pt x="886" y="1"/>
                  </a:moveTo>
                  <a:cubicBezTo>
                    <a:pt x="602" y="67"/>
                    <a:pt x="302" y="118"/>
                    <a:pt x="1" y="168"/>
                  </a:cubicBezTo>
                  <a:cubicBezTo>
                    <a:pt x="1237" y="2691"/>
                    <a:pt x="4512" y="6283"/>
                    <a:pt x="6367" y="6484"/>
                  </a:cubicBezTo>
                  <a:cubicBezTo>
                    <a:pt x="7503" y="5999"/>
                    <a:pt x="8639" y="2189"/>
                    <a:pt x="9140" y="268"/>
                  </a:cubicBezTo>
                  <a:cubicBezTo>
                    <a:pt x="8589" y="151"/>
                    <a:pt x="8188" y="101"/>
                    <a:pt x="8188" y="101"/>
                  </a:cubicBezTo>
                  <a:cubicBezTo>
                    <a:pt x="8178" y="102"/>
                    <a:pt x="8147" y="103"/>
                    <a:pt x="8098" y="103"/>
                  </a:cubicBezTo>
                  <a:cubicBezTo>
                    <a:pt x="7407" y="103"/>
                    <a:pt x="3070" y="1"/>
                    <a:pt x="88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7" name="Google Shape;2049;p67"/>
            <p:cNvSpPr/>
            <p:nvPr/>
          </p:nvSpPr>
          <p:spPr>
            <a:xfrm>
              <a:off x="3056658" y="1672079"/>
              <a:ext cx="309684" cy="516503"/>
            </a:xfrm>
            <a:custGeom>
              <a:avLst/>
              <a:ahLst/>
              <a:rect l="l" t="t" r="r" b="b"/>
              <a:pathLst>
                <a:path w="9658" h="16108" extrusionOk="0">
                  <a:moveTo>
                    <a:pt x="8455" y="1"/>
                  </a:moveTo>
                  <a:cubicBezTo>
                    <a:pt x="8405" y="135"/>
                    <a:pt x="8455" y="552"/>
                    <a:pt x="8204" y="987"/>
                  </a:cubicBezTo>
                  <a:cubicBezTo>
                    <a:pt x="7870" y="1588"/>
                    <a:pt x="5648" y="1388"/>
                    <a:pt x="4879" y="1655"/>
                  </a:cubicBezTo>
                  <a:cubicBezTo>
                    <a:pt x="3960" y="1972"/>
                    <a:pt x="3743" y="2190"/>
                    <a:pt x="3041" y="2791"/>
                  </a:cubicBezTo>
                  <a:cubicBezTo>
                    <a:pt x="2821" y="1940"/>
                    <a:pt x="2446" y="1424"/>
                    <a:pt x="1872" y="1424"/>
                  </a:cubicBezTo>
                  <a:cubicBezTo>
                    <a:pt x="1792" y="1424"/>
                    <a:pt x="1709" y="1434"/>
                    <a:pt x="1621" y="1455"/>
                  </a:cubicBezTo>
                  <a:cubicBezTo>
                    <a:pt x="869" y="1638"/>
                    <a:pt x="1253" y="3827"/>
                    <a:pt x="1721" y="4061"/>
                  </a:cubicBezTo>
                  <a:cubicBezTo>
                    <a:pt x="1934" y="4175"/>
                    <a:pt x="2105" y="4206"/>
                    <a:pt x="2229" y="4206"/>
                  </a:cubicBezTo>
                  <a:cubicBezTo>
                    <a:pt x="2377" y="4206"/>
                    <a:pt x="2456" y="4161"/>
                    <a:pt x="2456" y="4161"/>
                  </a:cubicBezTo>
                  <a:lnTo>
                    <a:pt x="2456" y="4161"/>
                  </a:lnTo>
                  <a:cubicBezTo>
                    <a:pt x="2456" y="4161"/>
                    <a:pt x="2740" y="7837"/>
                    <a:pt x="2406" y="8840"/>
                  </a:cubicBezTo>
                  <a:cubicBezTo>
                    <a:pt x="2055" y="9842"/>
                    <a:pt x="1036" y="10394"/>
                    <a:pt x="0" y="10728"/>
                  </a:cubicBezTo>
                  <a:cubicBezTo>
                    <a:pt x="919" y="12432"/>
                    <a:pt x="4010" y="15557"/>
                    <a:pt x="5397" y="16108"/>
                  </a:cubicBezTo>
                  <a:cubicBezTo>
                    <a:pt x="6416" y="15874"/>
                    <a:pt x="7519" y="10778"/>
                    <a:pt x="7519" y="10778"/>
                  </a:cubicBezTo>
                  <a:cubicBezTo>
                    <a:pt x="7519" y="10778"/>
                    <a:pt x="6550" y="10627"/>
                    <a:pt x="6199" y="10243"/>
                  </a:cubicBezTo>
                  <a:cubicBezTo>
                    <a:pt x="5698" y="9709"/>
                    <a:pt x="5832" y="9007"/>
                    <a:pt x="5848" y="8739"/>
                  </a:cubicBezTo>
                  <a:cubicBezTo>
                    <a:pt x="5881" y="8493"/>
                    <a:pt x="5768" y="7034"/>
                    <a:pt x="6401" y="7034"/>
                  </a:cubicBezTo>
                  <a:cubicBezTo>
                    <a:pt x="6411" y="7034"/>
                    <a:pt x="6422" y="7034"/>
                    <a:pt x="6433" y="7035"/>
                  </a:cubicBezTo>
                  <a:cubicBezTo>
                    <a:pt x="6517" y="7052"/>
                    <a:pt x="6617" y="7052"/>
                    <a:pt x="6717" y="7085"/>
                  </a:cubicBezTo>
                  <a:cubicBezTo>
                    <a:pt x="7034" y="7143"/>
                    <a:pt x="7330" y="7171"/>
                    <a:pt x="7594" y="7171"/>
                  </a:cubicBezTo>
                  <a:cubicBezTo>
                    <a:pt x="8096" y="7171"/>
                    <a:pt x="8487" y="7071"/>
                    <a:pt x="8705" y="6885"/>
                  </a:cubicBezTo>
                  <a:cubicBezTo>
                    <a:pt x="8923" y="6684"/>
                    <a:pt x="8923" y="5832"/>
                    <a:pt x="9056" y="5047"/>
                  </a:cubicBezTo>
                  <a:cubicBezTo>
                    <a:pt x="9157" y="4429"/>
                    <a:pt x="9641" y="4379"/>
                    <a:pt x="9641" y="4161"/>
                  </a:cubicBezTo>
                  <a:cubicBezTo>
                    <a:pt x="9658" y="3660"/>
                    <a:pt x="8906" y="4145"/>
                    <a:pt x="9006" y="2056"/>
                  </a:cubicBezTo>
                  <a:cubicBezTo>
                    <a:pt x="8973" y="920"/>
                    <a:pt x="8772" y="335"/>
                    <a:pt x="8455"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8" name="Google Shape;2050;p67"/>
            <p:cNvSpPr/>
            <p:nvPr/>
          </p:nvSpPr>
          <p:spPr>
            <a:xfrm>
              <a:off x="3056658" y="1784595"/>
              <a:ext cx="241129" cy="403987"/>
            </a:xfrm>
            <a:custGeom>
              <a:avLst/>
              <a:ahLst/>
              <a:rect l="l" t="t" r="r" b="b"/>
              <a:pathLst>
                <a:path w="7520" h="12599" extrusionOk="0">
                  <a:moveTo>
                    <a:pt x="2908" y="1"/>
                  </a:moveTo>
                  <a:cubicBezTo>
                    <a:pt x="2824" y="552"/>
                    <a:pt x="2456" y="652"/>
                    <a:pt x="2456" y="652"/>
                  </a:cubicBezTo>
                  <a:cubicBezTo>
                    <a:pt x="2456" y="652"/>
                    <a:pt x="2740" y="4328"/>
                    <a:pt x="2406" y="5331"/>
                  </a:cubicBezTo>
                  <a:cubicBezTo>
                    <a:pt x="2055" y="6333"/>
                    <a:pt x="1036" y="6885"/>
                    <a:pt x="0" y="7219"/>
                  </a:cubicBezTo>
                  <a:cubicBezTo>
                    <a:pt x="919" y="8923"/>
                    <a:pt x="4010" y="12048"/>
                    <a:pt x="5397" y="12599"/>
                  </a:cubicBezTo>
                  <a:cubicBezTo>
                    <a:pt x="6416" y="12365"/>
                    <a:pt x="7519" y="7269"/>
                    <a:pt x="7519" y="7269"/>
                  </a:cubicBezTo>
                  <a:cubicBezTo>
                    <a:pt x="7519" y="7269"/>
                    <a:pt x="6500" y="7152"/>
                    <a:pt x="6199" y="6734"/>
                  </a:cubicBezTo>
                  <a:cubicBezTo>
                    <a:pt x="5815" y="6216"/>
                    <a:pt x="5832" y="5498"/>
                    <a:pt x="5848" y="5230"/>
                  </a:cubicBezTo>
                  <a:cubicBezTo>
                    <a:pt x="5881" y="4984"/>
                    <a:pt x="5768" y="3525"/>
                    <a:pt x="6401" y="3525"/>
                  </a:cubicBezTo>
                  <a:cubicBezTo>
                    <a:pt x="6411" y="3525"/>
                    <a:pt x="6422" y="3525"/>
                    <a:pt x="6433" y="3526"/>
                  </a:cubicBezTo>
                  <a:cubicBezTo>
                    <a:pt x="5715" y="3409"/>
                    <a:pt x="3776" y="2858"/>
                    <a:pt x="3075" y="686"/>
                  </a:cubicBezTo>
                  <a:cubicBezTo>
                    <a:pt x="3041" y="535"/>
                    <a:pt x="2974" y="318"/>
                    <a:pt x="2908"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9" name="Google Shape;2051;p67"/>
            <p:cNvSpPr/>
            <p:nvPr/>
          </p:nvSpPr>
          <p:spPr>
            <a:xfrm>
              <a:off x="3109148" y="1733034"/>
              <a:ext cx="33251" cy="55344"/>
            </a:xfrm>
            <a:custGeom>
              <a:avLst/>
              <a:ahLst/>
              <a:rect l="l" t="t" r="r" b="b"/>
              <a:pathLst>
                <a:path w="1037" h="1726" extrusionOk="0">
                  <a:moveTo>
                    <a:pt x="218" y="1"/>
                  </a:moveTo>
                  <a:cubicBezTo>
                    <a:pt x="75" y="1"/>
                    <a:pt x="1" y="88"/>
                    <a:pt x="1" y="88"/>
                  </a:cubicBezTo>
                  <a:cubicBezTo>
                    <a:pt x="535" y="88"/>
                    <a:pt x="619" y="807"/>
                    <a:pt x="619" y="807"/>
                  </a:cubicBezTo>
                  <a:cubicBezTo>
                    <a:pt x="535" y="823"/>
                    <a:pt x="469" y="840"/>
                    <a:pt x="402" y="857"/>
                  </a:cubicBezTo>
                  <a:cubicBezTo>
                    <a:pt x="84" y="940"/>
                    <a:pt x="101" y="1726"/>
                    <a:pt x="569" y="1726"/>
                  </a:cubicBezTo>
                  <a:cubicBezTo>
                    <a:pt x="1037" y="1726"/>
                    <a:pt x="986" y="456"/>
                    <a:pt x="535" y="122"/>
                  </a:cubicBezTo>
                  <a:cubicBezTo>
                    <a:pt x="407" y="30"/>
                    <a:pt x="301" y="1"/>
                    <a:pt x="218"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0" name="Google Shape;2052;p67"/>
            <p:cNvSpPr/>
            <p:nvPr/>
          </p:nvSpPr>
          <p:spPr>
            <a:xfrm>
              <a:off x="3300961" y="1752466"/>
              <a:ext cx="24145" cy="24145"/>
            </a:xfrm>
            <a:custGeom>
              <a:avLst/>
              <a:ahLst/>
              <a:rect l="l" t="t" r="r" b="b"/>
              <a:pathLst>
                <a:path w="753" h="753" extrusionOk="0">
                  <a:moveTo>
                    <a:pt x="385" y="0"/>
                  </a:moveTo>
                  <a:cubicBezTo>
                    <a:pt x="318" y="0"/>
                    <a:pt x="251" y="17"/>
                    <a:pt x="201" y="50"/>
                  </a:cubicBezTo>
                  <a:lnTo>
                    <a:pt x="117" y="100"/>
                  </a:lnTo>
                  <a:cubicBezTo>
                    <a:pt x="67" y="151"/>
                    <a:pt x="34" y="201"/>
                    <a:pt x="17" y="267"/>
                  </a:cubicBezTo>
                  <a:cubicBezTo>
                    <a:pt x="0" y="301"/>
                    <a:pt x="0" y="334"/>
                    <a:pt x="0" y="368"/>
                  </a:cubicBezTo>
                  <a:cubicBezTo>
                    <a:pt x="0" y="418"/>
                    <a:pt x="0" y="468"/>
                    <a:pt x="17" y="518"/>
                  </a:cubicBezTo>
                  <a:cubicBezTo>
                    <a:pt x="84" y="652"/>
                    <a:pt x="218" y="752"/>
                    <a:pt x="368" y="752"/>
                  </a:cubicBezTo>
                  <a:cubicBezTo>
                    <a:pt x="435" y="752"/>
                    <a:pt x="502" y="735"/>
                    <a:pt x="552" y="702"/>
                  </a:cubicBezTo>
                  <a:cubicBezTo>
                    <a:pt x="585" y="685"/>
                    <a:pt x="619" y="668"/>
                    <a:pt x="635" y="652"/>
                  </a:cubicBezTo>
                  <a:cubicBezTo>
                    <a:pt x="685" y="602"/>
                    <a:pt x="719" y="552"/>
                    <a:pt x="736" y="485"/>
                  </a:cubicBezTo>
                  <a:cubicBezTo>
                    <a:pt x="752" y="451"/>
                    <a:pt x="752" y="418"/>
                    <a:pt x="752" y="384"/>
                  </a:cubicBezTo>
                  <a:cubicBezTo>
                    <a:pt x="752" y="184"/>
                    <a:pt x="585" y="0"/>
                    <a:pt x="385"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1" name="Google Shape;2053;p67"/>
            <p:cNvSpPr/>
            <p:nvPr/>
          </p:nvSpPr>
          <p:spPr>
            <a:xfrm>
              <a:off x="3284897" y="1828524"/>
              <a:ext cx="49316" cy="24337"/>
            </a:xfrm>
            <a:custGeom>
              <a:avLst/>
              <a:ahLst/>
              <a:rect l="l" t="t" r="r" b="b"/>
              <a:pathLst>
                <a:path w="1538" h="759" extrusionOk="0">
                  <a:moveTo>
                    <a:pt x="0" y="1"/>
                  </a:moveTo>
                  <a:lnTo>
                    <a:pt x="0" y="1"/>
                  </a:lnTo>
                  <a:cubicBezTo>
                    <a:pt x="34" y="385"/>
                    <a:pt x="318" y="686"/>
                    <a:pt x="685" y="753"/>
                  </a:cubicBezTo>
                  <a:cubicBezTo>
                    <a:pt x="715" y="757"/>
                    <a:pt x="744" y="758"/>
                    <a:pt x="772" y="758"/>
                  </a:cubicBezTo>
                  <a:cubicBezTo>
                    <a:pt x="1226" y="758"/>
                    <a:pt x="1537" y="285"/>
                    <a:pt x="1537" y="285"/>
                  </a:cubicBezTo>
                  <a:cubicBezTo>
                    <a:pt x="1537" y="285"/>
                    <a:pt x="1203" y="268"/>
                    <a:pt x="752" y="201"/>
                  </a:cubicBezTo>
                  <a:cubicBezTo>
                    <a:pt x="485" y="168"/>
                    <a:pt x="234" y="118"/>
                    <a:pt x="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2" name="Google Shape;2054;p67"/>
            <p:cNvSpPr/>
            <p:nvPr/>
          </p:nvSpPr>
          <p:spPr>
            <a:xfrm>
              <a:off x="3288648" y="1728321"/>
              <a:ext cx="39119" cy="18822"/>
            </a:xfrm>
            <a:custGeom>
              <a:avLst/>
              <a:ahLst/>
              <a:rect l="l" t="t" r="r" b="b"/>
              <a:pathLst>
                <a:path w="1220" h="587" extrusionOk="0">
                  <a:moveTo>
                    <a:pt x="639" y="1"/>
                  </a:moveTo>
                  <a:cubicBezTo>
                    <a:pt x="632" y="1"/>
                    <a:pt x="625" y="1"/>
                    <a:pt x="618" y="1"/>
                  </a:cubicBezTo>
                  <a:cubicBezTo>
                    <a:pt x="184" y="1"/>
                    <a:pt x="0" y="586"/>
                    <a:pt x="0" y="586"/>
                  </a:cubicBezTo>
                  <a:cubicBezTo>
                    <a:pt x="201" y="469"/>
                    <a:pt x="401" y="386"/>
                    <a:pt x="618" y="335"/>
                  </a:cubicBezTo>
                  <a:cubicBezTo>
                    <a:pt x="685" y="324"/>
                    <a:pt x="752" y="319"/>
                    <a:pt x="819" y="319"/>
                  </a:cubicBezTo>
                  <a:cubicBezTo>
                    <a:pt x="952" y="319"/>
                    <a:pt x="1086" y="341"/>
                    <a:pt x="1220" y="386"/>
                  </a:cubicBezTo>
                  <a:cubicBezTo>
                    <a:pt x="1220" y="386"/>
                    <a:pt x="963" y="1"/>
                    <a:pt x="639"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3" name="Google Shape;2055;p67"/>
            <p:cNvSpPr/>
            <p:nvPr/>
          </p:nvSpPr>
          <p:spPr>
            <a:xfrm>
              <a:off x="2629648" y="2858805"/>
              <a:ext cx="707771" cy="248087"/>
            </a:xfrm>
            <a:custGeom>
              <a:avLst/>
              <a:ahLst/>
              <a:rect l="l" t="t" r="r" b="b"/>
              <a:pathLst>
                <a:path w="22073" h="7737" extrusionOk="0">
                  <a:moveTo>
                    <a:pt x="3175" y="0"/>
                  </a:moveTo>
                  <a:cubicBezTo>
                    <a:pt x="1421" y="0"/>
                    <a:pt x="1" y="1420"/>
                    <a:pt x="1" y="3175"/>
                  </a:cubicBezTo>
                  <a:lnTo>
                    <a:pt x="1" y="4562"/>
                  </a:lnTo>
                  <a:cubicBezTo>
                    <a:pt x="1" y="6316"/>
                    <a:pt x="1421" y="7736"/>
                    <a:pt x="3175" y="7736"/>
                  </a:cubicBezTo>
                  <a:lnTo>
                    <a:pt x="18915" y="7736"/>
                  </a:lnTo>
                  <a:cubicBezTo>
                    <a:pt x="20652" y="7736"/>
                    <a:pt x="22073" y="6316"/>
                    <a:pt x="22073" y="4562"/>
                  </a:cubicBezTo>
                  <a:lnTo>
                    <a:pt x="22073" y="3192"/>
                  </a:lnTo>
                  <a:cubicBezTo>
                    <a:pt x="22073" y="1454"/>
                    <a:pt x="20652" y="34"/>
                    <a:pt x="18915" y="34"/>
                  </a:cubicBezTo>
                  <a:lnTo>
                    <a:pt x="3175"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4" name="Google Shape;2056;p67"/>
            <p:cNvSpPr/>
            <p:nvPr/>
          </p:nvSpPr>
          <p:spPr>
            <a:xfrm>
              <a:off x="2669281" y="2862973"/>
              <a:ext cx="324786" cy="209833"/>
            </a:xfrm>
            <a:custGeom>
              <a:avLst/>
              <a:ahLst/>
              <a:rect l="l" t="t" r="r" b="b"/>
              <a:pathLst>
                <a:path w="10129" h="6544" extrusionOk="0">
                  <a:moveTo>
                    <a:pt x="8350" y="0"/>
                  </a:moveTo>
                  <a:cubicBezTo>
                    <a:pt x="8336" y="0"/>
                    <a:pt x="8321" y="1"/>
                    <a:pt x="8305" y="4"/>
                  </a:cubicBezTo>
                  <a:cubicBezTo>
                    <a:pt x="6651" y="188"/>
                    <a:pt x="5014" y="589"/>
                    <a:pt x="3460" y="1174"/>
                  </a:cubicBezTo>
                  <a:cubicBezTo>
                    <a:pt x="2390" y="1591"/>
                    <a:pt x="1054" y="2076"/>
                    <a:pt x="536" y="3179"/>
                  </a:cubicBezTo>
                  <a:cubicBezTo>
                    <a:pt x="1" y="4298"/>
                    <a:pt x="786" y="5551"/>
                    <a:pt x="1789" y="6069"/>
                  </a:cubicBezTo>
                  <a:cubicBezTo>
                    <a:pt x="2503" y="6426"/>
                    <a:pt x="3329" y="6544"/>
                    <a:pt x="4153" y="6544"/>
                  </a:cubicBezTo>
                  <a:cubicBezTo>
                    <a:pt x="4756" y="6544"/>
                    <a:pt x="5358" y="6481"/>
                    <a:pt x="5916" y="6403"/>
                  </a:cubicBezTo>
                  <a:cubicBezTo>
                    <a:pt x="7353" y="6236"/>
                    <a:pt x="8740" y="5785"/>
                    <a:pt x="10009" y="5100"/>
                  </a:cubicBezTo>
                  <a:cubicBezTo>
                    <a:pt x="10128" y="5040"/>
                    <a:pt x="10075" y="4875"/>
                    <a:pt x="9968" y="4875"/>
                  </a:cubicBezTo>
                  <a:cubicBezTo>
                    <a:pt x="9954" y="4875"/>
                    <a:pt x="9940" y="4877"/>
                    <a:pt x="9926" y="4883"/>
                  </a:cubicBezTo>
                  <a:cubicBezTo>
                    <a:pt x="8572" y="5434"/>
                    <a:pt x="7136" y="5802"/>
                    <a:pt x="5682" y="5986"/>
                  </a:cubicBezTo>
                  <a:cubicBezTo>
                    <a:pt x="5211" y="6048"/>
                    <a:pt x="4731" y="6082"/>
                    <a:pt x="4248" y="6082"/>
                  </a:cubicBezTo>
                  <a:cubicBezTo>
                    <a:pt x="4080" y="6082"/>
                    <a:pt x="3912" y="6078"/>
                    <a:pt x="3744" y="6069"/>
                  </a:cubicBezTo>
                  <a:cubicBezTo>
                    <a:pt x="3713" y="6070"/>
                    <a:pt x="3683" y="6070"/>
                    <a:pt x="3652" y="6070"/>
                  </a:cubicBezTo>
                  <a:cubicBezTo>
                    <a:pt x="3016" y="6070"/>
                    <a:pt x="2397" y="5905"/>
                    <a:pt x="1839" y="5618"/>
                  </a:cubicBezTo>
                  <a:cubicBezTo>
                    <a:pt x="1354" y="5334"/>
                    <a:pt x="987" y="4883"/>
                    <a:pt x="836" y="4331"/>
                  </a:cubicBezTo>
                  <a:cubicBezTo>
                    <a:pt x="719" y="3747"/>
                    <a:pt x="937" y="3162"/>
                    <a:pt x="1388" y="2778"/>
                  </a:cubicBezTo>
                  <a:cubicBezTo>
                    <a:pt x="1789" y="2443"/>
                    <a:pt x="2257" y="2159"/>
                    <a:pt x="2741" y="1976"/>
                  </a:cubicBezTo>
                  <a:cubicBezTo>
                    <a:pt x="3343" y="1708"/>
                    <a:pt x="3961" y="1491"/>
                    <a:pt x="4579" y="1290"/>
                  </a:cubicBezTo>
                  <a:cubicBezTo>
                    <a:pt x="5816" y="889"/>
                    <a:pt x="7102" y="622"/>
                    <a:pt x="8389" y="488"/>
                  </a:cubicBezTo>
                  <a:cubicBezTo>
                    <a:pt x="8691" y="441"/>
                    <a:pt x="8630" y="0"/>
                    <a:pt x="835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5" name="Google Shape;2057;p67"/>
            <p:cNvSpPr/>
            <p:nvPr/>
          </p:nvSpPr>
          <p:spPr>
            <a:xfrm>
              <a:off x="2978419" y="3003450"/>
              <a:ext cx="47713" cy="37548"/>
            </a:xfrm>
            <a:custGeom>
              <a:avLst/>
              <a:ahLst/>
              <a:rect l="l" t="t" r="r" b="b"/>
              <a:pathLst>
                <a:path w="1488" h="1171" extrusionOk="0">
                  <a:moveTo>
                    <a:pt x="1304" y="1"/>
                  </a:moveTo>
                  <a:lnTo>
                    <a:pt x="1" y="318"/>
                  </a:lnTo>
                  <a:lnTo>
                    <a:pt x="268" y="1170"/>
                  </a:lnTo>
                  <a:lnTo>
                    <a:pt x="1488" y="702"/>
                  </a:lnTo>
                  <a:lnTo>
                    <a:pt x="1304" y="1"/>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6" name="Google Shape;2058;p67"/>
            <p:cNvSpPr/>
            <p:nvPr/>
          </p:nvSpPr>
          <p:spPr>
            <a:xfrm>
              <a:off x="2987013" y="2977156"/>
              <a:ext cx="87377" cy="69036"/>
            </a:xfrm>
            <a:custGeom>
              <a:avLst/>
              <a:ahLst/>
              <a:rect l="l" t="t" r="r" b="b"/>
              <a:pathLst>
                <a:path w="2725" h="2153" extrusionOk="0">
                  <a:moveTo>
                    <a:pt x="1365" y="0"/>
                  </a:moveTo>
                  <a:cubicBezTo>
                    <a:pt x="1275" y="0"/>
                    <a:pt x="1181" y="11"/>
                    <a:pt x="1086" y="35"/>
                  </a:cubicBezTo>
                  <a:cubicBezTo>
                    <a:pt x="167" y="286"/>
                    <a:pt x="0" y="1522"/>
                    <a:pt x="819" y="2007"/>
                  </a:cubicBezTo>
                  <a:cubicBezTo>
                    <a:pt x="989" y="2106"/>
                    <a:pt x="1174" y="2152"/>
                    <a:pt x="1356" y="2152"/>
                  </a:cubicBezTo>
                  <a:cubicBezTo>
                    <a:pt x="1728" y="2152"/>
                    <a:pt x="2087" y="1959"/>
                    <a:pt x="2289" y="1623"/>
                  </a:cubicBezTo>
                  <a:cubicBezTo>
                    <a:pt x="2724" y="872"/>
                    <a:pt x="2162" y="0"/>
                    <a:pt x="136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7" name="Google Shape;2059;p67"/>
            <p:cNvSpPr/>
            <p:nvPr/>
          </p:nvSpPr>
          <p:spPr>
            <a:xfrm>
              <a:off x="3006284" y="2993798"/>
              <a:ext cx="48803" cy="35817"/>
            </a:xfrm>
            <a:custGeom>
              <a:avLst/>
              <a:ahLst/>
              <a:rect l="l" t="t" r="r" b="b"/>
              <a:pathLst>
                <a:path w="1522" h="1117" extrusionOk="0">
                  <a:moveTo>
                    <a:pt x="769" y="1"/>
                  </a:moveTo>
                  <a:cubicBezTo>
                    <a:pt x="251" y="1"/>
                    <a:pt x="1" y="602"/>
                    <a:pt x="368" y="953"/>
                  </a:cubicBezTo>
                  <a:cubicBezTo>
                    <a:pt x="477" y="1062"/>
                    <a:pt x="619" y="1116"/>
                    <a:pt x="761" y="1116"/>
                  </a:cubicBezTo>
                  <a:cubicBezTo>
                    <a:pt x="903" y="1116"/>
                    <a:pt x="1045" y="1062"/>
                    <a:pt x="1154" y="953"/>
                  </a:cubicBezTo>
                  <a:cubicBezTo>
                    <a:pt x="1521" y="602"/>
                    <a:pt x="1270" y="1"/>
                    <a:pt x="769"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8" name="Google Shape;2060;p67"/>
            <p:cNvSpPr/>
            <p:nvPr/>
          </p:nvSpPr>
          <p:spPr>
            <a:xfrm>
              <a:off x="3176132" y="2750168"/>
              <a:ext cx="38061" cy="35111"/>
            </a:xfrm>
            <a:custGeom>
              <a:avLst/>
              <a:ahLst/>
              <a:rect l="l" t="t" r="r" b="b"/>
              <a:pathLst>
                <a:path w="1187" h="1095" extrusionOk="0">
                  <a:moveTo>
                    <a:pt x="619" y="1"/>
                  </a:moveTo>
                  <a:cubicBezTo>
                    <a:pt x="482" y="1"/>
                    <a:pt x="346" y="57"/>
                    <a:pt x="251" y="164"/>
                  </a:cubicBezTo>
                  <a:cubicBezTo>
                    <a:pt x="0" y="414"/>
                    <a:pt x="67" y="832"/>
                    <a:pt x="368" y="1016"/>
                  </a:cubicBezTo>
                  <a:cubicBezTo>
                    <a:pt x="451" y="1070"/>
                    <a:pt x="545" y="1095"/>
                    <a:pt x="639" y="1095"/>
                  </a:cubicBezTo>
                  <a:cubicBezTo>
                    <a:pt x="862" y="1095"/>
                    <a:pt x="1082" y="951"/>
                    <a:pt x="1153" y="715"/>
                  </a:cubicBezTo>
                  <a:cubicBezTo>
                    <a:pt x="1170" y="665"/>
                    <a:pt x="1187" y="615"/>
                    <a:pt x="1187" y="565"/>
                  </a:cubicBezTo>
                  <a:cubicBezTo>
                    <a:pt x="1187" y="531"/>
                    <a:pt x="1187" y="514"/>
                    <a:pt x="1187" y="481"/>
                  </a:cubicBezTo>
                  <a:cubicBezTo>
                    <a:pt x="1170" y="431"/>
                    <a:pt x="1153" y="381"/>
                    <a:pt x="1136" y="331"/>
                  </a:cubicBezTo>
                  <a:cubicBezTo>
                    <a:pt x="1070" y="180"/>
                    <a:pt x="936" y="63"/>
                    <a:pt x="786" y="30"/>
                  </a:cubicBezTo>
                  <a:cubicBezTo>
                    <a:pt x="732" y="10"/>
                    <a:pt x="675" y="1"/>
                    <a:pt x="619"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9" name="Google Shape;2061;p67"/>
            <p:cNvSpPr/>
            <p:nvPr/>
          </p:nvSpPr>
          <p:spPr>
            <a:xfrm>
              <a:off x="3193800" y="2801184"/>
              <a:ext cx="38061" cy="35015"/>
            </a:xfrm>
            <a:custGeom>
              <a:avLst/>
              <a:ahLst/>
              <a:rect l="l" t="t" r="r" b="b"/>
              <a:pathLst>
                <a:path w="1187" h="1092" extrusionOk="0">
                  <a:moveTo>
                    <a:pt x="619" y="0"/>
                  </a:moveTo>
                  <a:cubicBezTo>
                    <a:pt x="477" y="0"/>
                    <a:pt x="333" y="66"/>
                    <a:pt x="235" y="177"/>
                  </a:cubicBezTo>
                  <a:cubicBezTo>
                    <a:pt x="1" y="427"/>
                    <a:pt x="51" y="828"/>
                    <a:pt x="352" y="1012"/>
                  </a:cubicBezTo>
                  <a:cubicBezTo>
                    <a:pt x="440" y="1066"/>
                    <a:pt x="536" y="1091"/>
                    <a:pt x="630" y="1091"/>
                  </a:cubicBezTo>
                  <a:cubicBezTo>
                    <a:pt x="855" y="1091"/>
                    <a:pt x="1071" y="947"/>
                    <a:pt x="1154" y="711"/>
                  </a:cubicBezTo>
                  <a:cubicBezTo>
                    <a:pt x="1170" y="678"/>
                    <a:pt x="1170" y="611"/>
                    <a:pt x="1170" y="561"/>
                  </a:cubicBezTo>
                  <a:cubicBezTo>
                    <a:pt x="1170" y="544"/>
                    <a:pt x="1187" y="511"/>
                    <a:pt x="1170" y="494"/>
                  </a:cubicBezTo>
                  <a:cubicBezTo>
                    <a:pt x="1170" y="427"/>
                    <a:pt x="1154" y="377"/>
                    <a:pt x="1120" y="327"/>
                  </a:cubicBezTo>
                  <a:cubicBezTo>
                    <a:pt x="1053" y="177"/>
                    <a:pt x="936" y="76"/>
                    <a:pt x="769" y="26"/>
                  </a:cubicBezTo>
                  <a:cubicBezTo>
                    <a:pt x="721" y="9"/>
                    <a:pt x="670" y="0"/>
                    <a:pt x="619"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0" name="Google Shape;2062;p67"/>
            <p:cNvSpPr/>
            <p:nvPr/>
          </p:nvSpPr>
          <p:spPr>
            <a:xfrm>
              <a:off x="2928590" y="2723939"/>
              <a:ext cx="278645" cy="111618"/>
            </a:xfrm>
            <a:custGeom>
              <a:avLst/>
              <a:ahLst/>
              <a:rect l="l" t="t" r="r" b="b"/>
              <a:pathLst>
                <a:path w="8690" h="3481" extrusionOk="0">
                  <a:moveTo>
                    <a:pt x="6309" y="0"/>
                  </a:moveTo>
                  <a:cubicBezTo>
                    <a:pt x="5470" y="0"/>
                    <a:pt x="4615" y="192"/>
                    <a:pt x="3810" y="397"/>
                  </a:cubicBezTo>
                  <a:cubicBezTo>
                    <a:pt x="2891" y="614"/>
                    <a:pt x="2023" y="948"/>
                    <a:pt x="1187" y="1399"/>
                  </a:cubicBezTo>
                  <a:cubicBezTo>
                    <a:pt x="820" y="1600"/>
                    <a:pt x="502" y="1884"/>
                    <a:pt x="285" y="2251"/>
                  </a:cubicBezTo>
                  <a:cubicBezTo>
                    <a:pt x="101" y="2586"/>
                    <a:pt x="1" y="3087"/>
                    <a:pt x="235" y="3421"/>
                  </a:cubicBezTo>
                  <a:cubicBezTo>
                    <a:pt x="270" y="3462"/>
                    <a:pt x="316" y="3481"/>
                    <a:pt x="361" y="3481"/>
                  </a:cubicBezTo>
                  <a:cubicBezTo>
                    <a:pt x="444" y="3481"/>
                    <a:pt x="525" y="3418"/>
                    <a:pt x="536" y="3321"/>
                  </a:cubicBezTo>
                  <a:cubicBezTo>
                    <a:pt x="502" y="3120"/>
                    <a:pt x="502" y="2903"/>
                    <a:pt x="552" y="2686"/>
                  </a:cubicBezTo>
                  <a:cubicBezTo>
                    <a:pt x="619" y="2502"/>
                    <a:pt x="703" y="2335"/>
                    <a:pt x="836" y="2185"/>
                  </a:cubicBezTo>
                  <a:cubicBezTo>
                    <a:pt x="1137" y="1900"/>
                    <a:pt x="1488" y="1667"/>
                    <a:pt x="1889" y="1516"/>
                  </a:cubicBezTo>
                  <a:cubicBezTo>
                    <a:pt x="2624" y="1182"/>
                    <a:pt x="3393" y="931"/>
                    <a:pt x="4178" y="731"/>
                  </a:cubicBezTo>
                  <a:cubicBezTo>
                    <a:pt x="4851" y="573"/>
                    <a:pt x="5572" y="416"/>
                    <a:pt x="6269" y="416"/>
                  </a:cubicBezTo>
                  <a:cubicBezTo>
                    <a:pt x="6386" y="416"/>
                    <a:pt x="6502" y="421"/>
                    <a:pt x="6617" y="430"/>
                  </a:cubicBezTo>
                  <a:cubicBezTo>
                    <a:pt x="7018" y="464"/>
                    <a:pt x="7403" y="580"/>
                    <a:pt x="7737" y="781"/>
                  </a:cubicBezTo>
                  <a:cubicBezTo>
                    <a:pt x="7887" y="865"/>
                    <a:pt x="8038" y="982"/>
                    <a:pt x="8155" y="1115"/>
                  </a:cubicBezTo>
                  <a:cubicBezTo>
                    <a:pt x="8238" y="1232"/>
                    <a:pt x="8338" y="1332"/>
                    <a:pt x="8472" y="1399"/>
                  </a:cubicBezTo>
                  <a:cubicBezTo>
                    <a:pt x="8489" y="1408"/>
                    <a:pt x="8508" y="1412"/>
                    <a:pt x="8526" y="1412"/>
                  </a:cubicBezTo>
                  <a:cubicBezTo>
                    <a:pt x="8577" y="1412"/>
                    <a:pt x="8623" y="1378"/>
                    <a:pt x="8623" y="1316"/>
                  </a:cubicBezTo>
                  <a:cubicBezTo>
                    <a:pt x="8689" y="915"/>
                    <a:pt x="8205" y="564"/>
                    <a:pt x="7887" y="380"/>
                  </a:cubicBezTo>
                  <a:cubicBezTo>
                    <a:pt x="7520" y="163"/>
                    <a:pt x="7102" y="46"/>
                    <a:pt x="6668" y="12"/>
                  </a:cubicBezTo>
                  <a:cubicBezTo>
                    <a:pt x="6549" y="4"/>
                    <a:pt x="6429" y="0"/>
                    <a:pt x="6309"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1" name="Google Shape;2063;p67"/>
            <p:cNvSpPr/>
            <p:nvPr/>
          </p:nvSpPr>
          <p:spPr>
            <a:xfrm>
              <a:off x="2962451" y="2820391"/>
              <a:ext cx="264055" cy="118224"/>
            </a:xfrm>
            <a:custGeom>
              <a:avLst/>
              <a:ahLst/>
              <a:rect l="l" t="t" r="r" b="b"/>
              <a:pathLst>
                <a:path w="8235" h="3687" extrusionOk="0">
                  <a:moveTo>
                    <a:pt x="7866" y="1"/>
                  </a:moveTo>
                  <a:cubicBezTo>
                    <a:pt x="7770" y="1"/>
                    <a:pt x="7685" y="102"/>
                    <a:pt x="7734" y="212"/>
                  </a:cubicBezTo>
                  <a:cubicBezTo>
                    <a:pt x="8084" y="914"/>
                    <a:pt x="6865" y="1349"/>
                    <a:pt x="6414" y="1566"/>
                  </a:cubicBezTo>
                  <a:cubicBezTo>
                    <a:pt x="5779" y="1883"/>
                    <a:pt x="5110" y="2167"/>
                    <a:pt x="4442" y="2435"/>
                  </a:cubicBezTo>
                  <a:cubicBezTo>
                    <a:pt x="3757" y="2702"/>
                    <a:pt x="3055" y="2936"/>
                    <a:pt x="2353" y="3136"/>
                  </a:cubicBezTo>
                  <a:cubicBezTo>
                    <a:pt x="2088" y="3225"/>
                    <a:pt x="1812" y="3266"/>
                    <a:pt x="1535" y="3266"/>
                  </a:cubicBezTo>
                  <a:cubicBezTo>
                    <a:pt x="1446" y="3266"/>
                    <a:pt x="1357" y="3262"/>
                    <a:pt x="1267" y="3253"/>
                  </a:cubicBezTo>
                  <a:cubicBezTo>
                    <a:pt x="900" y="3220"/>
                    <a:pt x="566" y="3036"/>
                    <a:pt x="332" y="2752"/>
                  </a:cubicBezTo>
                  <a:cubicBezTo>
                    <a:pt x="300" y="2717"/>
                    <a:pt x="264" y="2702"/>
                    <a:pt x="228" y="2702"/>
                  </a:cubicBezTo>
                  <a:cubicBezTo>
                    <a:pt x="112" y="2702"/>
                    <a:pt x="1" y="2858"/>
                    <a:pt x="64" y="2986"/>
                  </a:cubicBezTo>
                  <a:cubicBezTo>
                    <a:pt x="359" y="3498"/>
                    <a:pt x="967" y="3687"/>
                    <a:pt x="1544" y="3687"/>
                  </a:cubicBezTo>
                  <a:cubicBezTo>
                    <a:pt x="1719" y="3687"/>
                    <a:pt x="1892" y="3669"/>
                    <a:pt x="2053" y="3638"/>
                  </a:cubicBezTo>
                  <a:cubicBezTo>
                    <a:pt x="2938" y="3437"/>
                    <a:pt x="3807" y="3170"/>
                    <a:pt x="4643" y="2802"/>
                  </a:cubicBezTo>
                  <a:cubicBezTo>
                    <a:pt x="5495" y="2468"/>
                    <a:pt x="6347" y="2084"/>
                    <a:pt x="7166" y="1649"/>
                  </a:cubicBezTo>
                  <a:cubicBezTo>
                    <a:pt x="7516" y="1466"/>
                    <a:pt x="7901" y="1265"/>
                    <a:pt x="8068" y="897"/>
                  </a:cubicBezTo>
                  <a:cubicBezTo>
                    <a:pt x="8235" y="613"/>
                    <a:pt x="8185" y="279"/>
                    <a:pt x="7968" y="45"/>
                  </a:cubicBezTo>
                  <a:cubicBezTo>
                    <a:pt x="7936" y="14"/>
                    <a:pt x="7900" y="1"/>
                    <a:pt x="7866"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2" name="Google Shape;2064;p67"/>
            <p:cNvSpPr/>
            <p:nvPr/>
          </p:nvSpPr>
          <p:spPr>
            <a:xfrm>
              <a:off x="2914129" y="2793969"/>
              <a:ext cx="77726" cy="139996"/>
            </a:xfrm>
            <a:custGeom>
              <a:avLst/>
              <a:ahLst/>
              <a:rect l="l" t="t" r="r" b="b"/>
              <a:pathLst>
                <a:path w="2424" h="4366" extrusionOk="0">
                  <a:moveTo>
                    <a:pt x="772" y="0"/>
                  </a:moveTo>
                  <a:cubicBezTo>
                    <a:pt x="561" y="0"/>
                    <a:pt x="357" y="130"/>
                    <a:pt x="302" y="351"/>
                  </a:cubicBezTo>
                  <a:cubicBezTo>
                    <a:pt x="1" y="1772"/>
                    <a:pt x="469" y="3259"/>
                    <a:pt x="1555" y="4228"/>
                  </a:cubicBezTo>
                  <a:cubicBezTo>
                    <a:pt x="1655" y="4320"/>
                    <a:pt x="1780" y="4366"/>
                    <a:pt x="1903" y="4366"/>
                  </a:cubicBezTo>
                  <a:cubicBezTo>
                    <a:pt x="2027" y="4366"/>
                    <a:pt x="2148" y="4320"/>
                    <a:pt x="2240" y="4228"/>
                  </a:cubicBezTo>
                  <a:cubicBezTo>
                    <a:pt x="2424" y="4027"/>
                    <a:pt x="2424" y="3727"/>
                    <a:pt x="2240" y="3543"/>
                  </a:cubicBezTo>
                  <a:cubicBezTo>
                    <a:pt x="2022" y="3359"/>
                    <a:pt x="1855" y="3142"/>
                    <a:pt x="1705" y="2908"/>
                  </a:cubicBezTo>
                  <a:cubicBezTo>
                    <a:pt x="1621" y="2791"/>
                    <a:pt x="1555" y="2657"/>
                    <a:pt x="1488" y="2507"/>
                  </a:cubicBezTo>
                  <a:cubicBezTo>
                    <a:pt x="1454" y="2457"/>
                    <a:pt x="1438" y="2390"/>
                    <a:pt x="1404" y="2323"/>
                  </a:cubicBezTo>
                  <a:cubicBezTo>
                    <a:pt x="1388" y="2290"/>
                    <a:pt x="1388" y="2256"/>
                    <a:pt x="1371" y="2223"/>
                  </a:cubicBezTo>
                  <a:cubicBezTo>
                    <a:pt x="1371" y="2206"/>
                    <a:pt x="1354" y="2173"/>
                    <a:pt x="1354" y="2156"/>
                  </a:cubicBezTo>
                  <a:cubicBezTo>
                    <a:pt x="1354" y="2173"/>
                    <a:pt x="1354" y="2189"/>
                    <a:pt x="1354" y="2206"/>
                  </a:cubicBezTo>
                  <a:cubicBezTo>
                    <a:pt x="1304" y="2072"/>
                    <a:pt x="1271" y="1922"/>
                    <a:pt x="1254" y="1772"/>
                  </a:cubicBezTo>
                  <a:cubicBezTo>
                    <a:pt x="1237" y="1705"/>
                    <a:pt x="1220" y="1638"/>
                    <a:pt x="1220" y="1571"/>
                  </a:cubicBezTo>
                  <a:cubicBezTo>
                    <a:pt x="1204" y="1538"/>
                    <a:pt x="1204" y="1488"/>
                    <a:pt x="1204" y="1454"/>
                  </a:cubicBezTo>
                  <a:cubicBezTo>
                    <a:pt x="1204" y="1454"/>
                    <a:pt x="1204" y="1437"/>
                    <a:pt x="1204" y="1437"/>
                  </a:cubicBezTo>
                  <a:lnTo>
                    <a:pt x="1204" y="1421"/>
                  </a:lnTo>
                  <a:cubicBezTo>
                    <a:pt x="1187" y="1287"/>
                    <a:pt x="1187" y="1137"/>
                    <a:pt x="1204" y="986"/>
                  </a:cubicBezTo>
                  <a:cubicBezTo>
                    <a:pt x="1204" y="919"/>
                    <a:pt x="1204" y="853"/>
                    <a:pt x="1220" y="769"/>
                  </a:cubicBezTo>
                  <a:cubicBezTo>
                    <a:pt x="1220" y="736"/>
                    <a:pt x="1220" y="702"/>
                    <a:pt x="1237" y="669"/>
                  </a:cubicBezTo>
                  <a:cubicBezTo>
                    <a:pt x="1235" y="669"/>
                    <a:pt x="1234" y="669"/>
                    <a:pt x="1232" y="669"/>
                  </a:cubicBezTo>
                  <a:lnTo>
                    <a:pt x="1232" y="669"/>
                  </a:lnTo>
                  <a:cubicBezTo>
                    <a:pt x="1237" y="658"/>
                    <a:pt x="1237" y="647"/>
                    <a:pt x="1237" y="635"/>
                  </a:cubicBezTo>
                  <a:cubicBezTo>
                    <a:pt x="1304" y="385"/>
                    <a:pt x="1170" y="101"/>
                    <a:pt x="903" y="17"/>
                  </a:cubicBezTo>
                  <a:cubicBezTo>
                    <a:pt x="860" y="6"/>
                    <a:pt x="816" y="0"/>
                    <a:pt x="772"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3" name="Google Shape;2065;p67"/>
            <p:cNvSpPr/>
            <p:nvPr/>
          </p:nvSpPr>
          <p:spPr>
            <a:xfrm>
              <a:off x="3198642" y="2858805"/>
              <a:ext cx="149487" cy="134000"/>
            </a:xfrm>
            <a:custGeom>
              <a:avLst/>
              <a:ahLst/>
              <a:rect l="l" t="t" r="r" b="b"/>
              <a:pathLst>
                <a:path w="4662" h="4179" extrusionOk="0">
                  <a:moveTo>
                    <a:pt x="2957" y="0"/>
                  </a:moveTo>
                  <a:cubicBezTo>
                    <a:pt x="1972" y="435"/>
                    <a:pt x="0" y="2440"/>
                    <a:pt x="0" y="2440"/>
                  </a:cubicBezTo>
                  <a:lnTo>
                    <a:pt x="401" y="3425"/>
                  </a:lnTo>
                  <a:cubicBezTo>
                    <a:pt x="401" y="3425"/>
                    <a:pt x="1090" y="4178"/>
                    <a:pt x="1856" y="4178"/>
                  </a:cubicBezTo>
                  <a:cubicBezTo>
                    <a:pt x="1872" y="4178"/>
                    <a:pt x="1888" y="4178"/>
                    <a:pt x="1905" y="4177"/>
                  </a:cubicBezTo>
                  <a:cubicBezTo>
                    <a:pt x="2690" y="4144"/>
                    <a:pt x="4662" y="2924"/>
                    <a:pt x="4662" y="2924"/>
                  </a:cubicBezTo>
                  <a:lnTo>
                    <a:pt x="2957" y="0"/>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4" name="Google Shape;2066;p67"/>
            <p:cNvSpPr/>
            <p:nvPr/>
          </p:nvSpPr>
          <p:spPr>
            <a:xfrm>
              <a:off x="3098439" y="2871631"/>
              <a:ext cx="178987" cy="144260"/>
            </a:xfrm>
            <a:custGeom>
              <a:avLst/>
              <a:ahLst/>
              <a:rect l="l" t="t" r="r" b="b"/>
              <a:pathLst>
                <a:path w="5582" h="4499" extrusionOk="0">
                  <a:moveTo>
                    <a:pt x="2920" y="1"/>
                  </a:moveTo>
                  <a:cubicBezTo>
                    <a:pt x="2344" y="1"/>
                    <a:pt x="564" y="1279"/>
                    <a:pt x="184" y="1889"/>
                  </a:cubicBezTo>
                  <a:cubicBezTo>
                    <a:pt x="1" y="2140"/>
                    <a:pt x="84" y="2508"/>
                    <a:pt x="368" y="2658"/>
                  </a:cubicBezTo>
                  <a:cubicBezTo>
                    <a:pt x="435" y="2708"/>
                    <a:pt x="518" y="2758"/>
                    <a:pt x="602" y="2792"/>
                  </a:cubicBezTo>
                  <a:cubicBezTo>
                    <a:pt x="602" y="2792"/>
                    <a:pt x="535" y="3343"/>
                    <a:pt x="1053" y="3410"/>
                  </a:cubicBezTo>
                  <a:cubicBezTo>
                    <a:pt x="1102" y="3417"/>
                    <a:pt x="1150" y="3421"/>
                    <a:pt x="1198" y="3421"/>
                  </a:cubicBezTo>
                  <a:cubicBezTo>
                    <a:pt x="1267" y="3421"/>
                    <a:pt x="1336" y="3413"/>
                    <a:pt x="1404" y="3393"/>
                  </a:cubicBezTo>
                  <a:cubicBezTo>
                    <a:pt x="1565" y="3833"/>
                    <a:pt x="1778" y="3951"/>
                    <a:pt x="2075" y="3951"/>
                  </a:cubicBezTo>
                  <a:cubicBezTo>
                    <a:pt x="2117" y="3951"/>
                    <a:pt x="2161" y="3949"/>
                    <a:pt x="2206" y="3944"/>
                  </a:cubicBezTo>
                  <a:cubicBezTo>
                    <a:pt x="2273" y="4078"/>
                    <a:pt x="2356" y="4195"/>
                    <a:pt x="2473" y="4295"/>
                  </a:cubicBezTo>
                  <a:cubicBezTo>
                    <a:pt x="2607" y="4412"/>
                    <a:pt x="2774" y="4479"/>
                    <a:pt x="2958" y="4496"/>
                  </a:cubicBezTo>
                  <a:cubicBezTo>
                    <a:pt x="2966" y="4497"/>
                    <a:pt x="2975" y="4498"/>
                    <a:pt x="2986" y="4498"/>
                  </a:cubicBezTo>
                  <a:cubicBezTo>
                    <a:pt x="3334" y="4498"/>
                    <a:pt x="5104" y="3718"/>
                    <a:pt x="5331" y="3410"/>
                  </a:cubicBezTo>
                  <a:cubicBezTo>
                    <a:pt x="5581" y="3109"/>
                    <a:pt x="3643" y="51"/>
                    <a:pt x="2941" y="1"/>
                  </a:cubicBezTo>
                  <a:cubicBezTo>
                    <a:pt x="2934" y="1"/>
                    <a:pt x="2927" y="1"/>
                    <a:pt x="2920"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5" name="Google Shape;2067;p67"/>
            <p:cNvSpPr/>
            <p:nvPr/>
          </p:nvSpPr>
          <p:spPr>
            <a:xfrm>
              <a:off x="3110239" y="2905940"/>
              <a:ext cx="92155" cy="55216"/>
            </a:xfrm>
            <a:custGeom>
              <a:avLst/>
              <a:ahLst/>
              <a:rect l="l" t="t" r="r" b="b"/>
              <a:pathLst>
                <a:path w="2874" h="1722" extrusionOk="0">
                  <a:moveTo>
                    <a:pt x="2874" y="1"/>
                  </a:moveTo>
                  <a:lnTo>
                    <a:pt x="2874" y="1"/>
                  </a:lnTo>
                  <a:cubicBezTo>
                    <a:pt x="2840" y="17"/>
                    <a:pt x="1754" y="251"/>
                    <a:pt x="1337" y="402"/>
                  </a:cubicBezTo>
                  <a:cubicBezTo>
                    <a:pt x="769" y="636"/>
                    <a:pt x="301" y="1053"/>
                    <a:pt x="0" y="1588"/>
                  </a:cubicBezTo>
                  <a:cubicBezTo>
                    <a:pt x="67" y="1638"/>
                    <a:pt x="150" y="1688"/>
                    <a:pt x="234" y="1722"/>
                  </a:cubicBezTo>
                  <a:cubicBezTo>
                    <a:pt x="318" y="1538"/>
                    <a:pt x="652" y="1254"/>
                    <a:pt x="952" y="1037"/>
                  </a:cubicBezTo>
                  <a:cubicBezTo>
                    <a:pt x="1270" y="803"/>
                    <a:pt x="2840" y="17"/>
                    <a:pt x="2874"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6" name="Google Shape;2068;p67"/>
            <p:cNvSpPr/>
            <p:nvPr/>
          </p:nvSpPr>
          <p:spPr>
            <a:xfrm>
              <a:off x="3132203" y="2941853"/>
              <a:ext cx="80932" cy="39472"/>
            </a:xfrm>
            <a:custGeom>
              <a:avLst/>
              <a:ahLst/>
              <a:rect l="l" t="t" r="r" b="b"/>
              <a:pathLst>
                <a:path w="2524" h="1231" extrusionOk="0">
                  <a:moveTo>
                    <a:pt x="2523" y="0"/>
                  </a:moveTo>
                  <a:cubicBezTo>
                    <a:pt x="2473" y="0"/>
                    <a:pt x="1170" y="217"/>
                    <a:pt x="652" y="602"/>
                  </a:cubicBezTo>
                  <a:cubicBezTo>
                    <a:pt x="401" y="785"/>
                    <a:pt x="184" y="986"/>
                    <a:pt x="0" y="1220"/>
                  </a:cubicBezTo>
                  <a:cubicBezTo>
                    <a:pt x="49" y="1227"/>
                    <a:pt x="97" y="1231"/>
                    <a:pt x="145" y="1231"/>
                  </a:cubicBezTo>
                  <a:cubicBezTo>
                    <a:pt x="214" y="1231"/>
                    <a:pt x="283" y="1223"/>
                    <a:pt x="351" y="1203"/>
                  </a:cubicBezTo>
                  <a:lnTo>
                    <a:pt x="2523" y="0"/>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7" name="Google Shape;2069;p67"/>
            <p:cNvSpPr/>
            <p:nvPr/>
          </p:nvSpPr>
          <p:spPr>
            <a:xfrm>
              <a:off x="3169174" y="2978279"/>
              <a:ext cx="53581" cy="31103"/>
            </a:xfrm>
            <a:custGeom>
              <a:avLst/>
              <a:ahLst/>
              <a:rect l="l" t="t" r="r" b="b"/>
              <a:pathLst>
                <a:path w="1671" h="970" extrusionOk="0">
                  <a:moveTo>
                    <a:pt x="1671" y="0"/>
                  </a:moveTo>
                  <a:lnTo>
                    <a:pt x="0" y="618"/>
                  </a:lnTo>
                  <a:cubicBezTo>
                    <a:pt x="67" y="752"/>
                    <a:pt x="150" y="869"/>
                    <a:pt x="267" y="969"/>
                  </a:cubicBezTo>
                  <a:cubicBezTo>
                    <a:pt x="769" y="702"/>
                    <a:pt x="1236" y="385"/>
                    <a:pt x="1671"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8" name="Google Shape;2070;p67"/>
            <p:cNvSpPr/>
            <p:nvPr/>
          </p:nvSpPr>
          <p:spPr>
            <a:xfrm>
              <a:off x="3236671" y="2058366"/>
              <a:ext cx="404532" cy="955826"/>
            </a:xfrm>
            <a:custGeom>
              <a:avLst/>
              <a:ahLst/>
              <a:rect l="l" t="t" r="r" b="b"/>
              <a:pathLst>
                <a:path w="12616" h="29809" extrusionOk="0">
                  <a:moveTo>
                    <a:pt x="5447" y="1"/>
                  </a:moveTo>
                  <a:lnTo>
                    <a:pt x="5564" y="16910"/>
                  </a:lnTo>
                  <a:lnTo>
                    <a:pt x="0" y="24479"/>
                  </a:lnTo>
                  <a:lnTo>
                    <a:pt x="3609" y="29809"/>
                  </a:lnTo>
                  <a:cubicBezTo>
                    <a:pt x="3609" y="29809"/>
                    <a:pt x="12532" y="21872"/>
                    <a:pt x="12615" y="18647"/>
                  </a:cubicBezTo>
                  <a:cubicBezTo>
                    <a:pt x="11245" y="6885"/>
                    <a:pt x="5448" y="1"/>
                    <a:pt x="544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9" name="Google Shape;2071;p67"/>
            <p:cNvSpPr/>
            <p:nvPr/>
          </p:nvSpPr>
          <p:spPr>
            <a:xfrm>
              <a:off x="2768939" y="2896834"/>
              <a:ext cx="144164" cy="112003"/>
            </a:xfrm>
            <a:custGeom>
              <a:avLst/>
              <a:ahLst/>
              <a:rect l="l" t="t" r="r" b="b"/>
              <a:pathLst>
                <a:path w="4496" h="3493" extrusionOk="0">
                  <a:moveTo>
                    <a:pt x="2875" y="1"/>
                  </a:moveTo>
                  <a:lnTo>
                    <a:pt x="1" y="1287"/>
                  </a:lnTo>
                  <a:lnTo>
                    <a:pt x="2708" y="3493"/>
                  </a:lnTo>
                  <a:lnTo>
                    <a:pt x="4495" y="2306"/>
                  </a:lnTo>
                  <a:cubicBezTo>
                    <a:pt x="4495" y="2156"/>
                    <a:pt x="2875" y="1"/>
                    <a:pt x="2875"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0" name="Google Shape;2072;p67"/>
            <p:cNvSpPr/>
            <p:nvPr/>
          </p:nvSpPr>
          <p:spPr>
            <a:xfrm>
              <a:off x="2471728" y="2058655"/>
              <a:ext cx="547446" cy="928218"/>
            </a:xfrm>
            <a:custGeom>
              <a:avLst/>
              <a:ahLst/>
              <a:rect l="l" t="t" r="r" b="b"/>
              <a:pathLst>
                <a:path w="17073" h="28948" extrusionOk="0">
                  <a:moveTo>
                    <a:pt x="13160" y="1"/>
                  </a:moveTo>
                  <a:cubicBezTo>
                    <a:pt x="10953" y="1"/>
                    <a:pt x="1" y="13529"/>
                    <a:pt x="314" y="16166"/>
                  </a:cubicBezTo>
                  <a:cubicBezTo>
                    <a:pt x="615" y="18839"/>
                    <a:pt x="9186" y="28948"/>
                    <a:pt x="9186" y="28948"/>
                  </a:cubicBezTo>
                  <a:lnTo>
                    <a:pt x="13547" y="26575"/>
                  </a:lnTo>
                  <a:lnTo>
                    <a:pt x="8351" y="15781"/>
                  </a:lnTo>
                  <a:cubicBezTo>
                    <a:pt x="8351" y="15781"/>
                    <a:pt x="14784" y="8964"/>
                    <a:pt x="15920" y="6374"/>
                  </a:cubicBezTo>
                  <a:cubicBezTo>
                    <a:pt x="17073" y="3768"/>
                    <a:pt x="15235" y="393"/>
                    <a:pt x="13246" y="8"/>
                  </a:cubicBezTo>
                  <a:cubicBezTo>
                    <a:pt x="13219" y="3"/>
                    <a:pt x="13190" y="1"/>
                    <a:pt x="1316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1" name="Google Shape;2073;p67"/>
            <p:cNvSpPr/>
            <p:nvPr/>
          </p:nvSpPr>
          <p:spPr>
            <a:xfrm>
              <a:off x="2819858" y="2950222"/>
              <a:ext cx="163435" cy="199829"/>
            </a:xfrm>
            <a:custGeom>
              <a:avLst/>
              <a:ahLst/>
              <a:rect l="l" t="t" r="r" b="b"/>
              <a:pathLst>
                <a:path w="5097" h="6232" extrusionOk="0">
                  <a:moveTo>
                    <a:pt x="3141" y="1"/>
                  </a:moveTo>
                  <a:cubicBezTo>
                    <a:pt x="2178" y="1"/>
                    <a:pt x="928" y="330"/>
                    <a:pt x="334" y="1310"/>
                  </a:cubicBezTo>
                  <a:cubicBezTo>
                    <a:pt x="0" y="1878"/>
                    <a:pt x="652" y="3983"/>
                    <a:pt x="869" y="4468"/>
                  </a:cubicBezTo>
                  <a:cubicBezTo>
                    <a:pt x="1053" y="4902"/>
                    <a:pt x="1370" y="5286"/>
                    <a:pt x="1771" y="5554"/>
                  </a:cubicBezTo>
                  <a:cubicBezTo>
                    <a:pt x="1938" y="5637"/>
                    <a:pt x="2105" y="5721"/>
                    <a:pt x="2272" y="5754"/>
                  </a:cubicBezTo>
                  <a:cubicBezTo>
                    <a:pt x="2467" y="6143"/>
                    <a:pt x="2591" y="6231"/>
                    <a:pt x="2727" y="6231"/>
                  </a:cubicBezTo>
                  <a:cubicBezTo>
                    <a:pt x="2778" y="6231"/>
                    <a:pt x="2831" y="6219"/>
                    <a:pt x="2891" y="6205"/>
                  </a:cubicBezTo>
                  <a:cubicBezTo>
                    <a:pt x="3108" y="6155"/>
                    <a:pt x="2891" y="3983"/>
                    <a:pt x="2974" y="3448"/>
                  </a:cubicBezTo>
                  <a:cubicBezTo>
                    <a:pt x="3024" y="3031"/>
                    <a:pt x="3358" y="1744"/>
                    <a:pt x="3358" y="1744"/>
                  </a:cubicBezTo>
                  <a:cubicBezTo>
                    <a:pt x="3358" y="1744"/>
                    <a:pt x="3459" y="2713"/>
                    <a:pt x="3475" y="2864"/>
                  </a:cubicBezTo>
                  <a:cubicBezTo>
                    <a:pt x="3492" y="2997"/>
                    <a:pt x="3609" y="3214"/>
                    <a:pt x="4127" y="3515"/>
                  </a:cubicBezTo>
                  <a:cubicBezTo>
                    <a:pt x="4287" y="3603"/>
                    <a:pt x="4436" y="3636"/>
                    <a:pt x="4566" y="3636"/>
                  </a:cubicBezTo>
                  <a:cubicBezTo>
                    <a:pt x="4858" y="3636"/>
                    <a:pt x="5056" y="3469"/>
                    <a:pt x="5079" y="3365"/>
                  </a:cubicBezTo>
                  <a:cubicBezTo>
                    <a:pt x="5096" y="3214"/>
                    <a:pt x="4545" y="2613"/>
                    <a:pt x="4545" y="2613"/>
                  </a:cubicBezTo>
                  <a:cubicBezTo>
                    <a:pt x="4545" y="2613"/>
                    <a:pt x="4628" y="675"/>
                    <a:pt x="4361" y="290"/>
                  </a:cubicBezTo>
                  <a:cubicBezTo>
                    <a:pt x="4197" y="121"/>
                    <a:pt x="3722" y="1"/>
                    <a:pt x="3141"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2" name="Google Shape;2074;p67"/>
            <p:cNvSpPr/>
            <p:nvPr/>
          </p:nvSpPr>
          <p:spPr>
            <a:xfrm>
              <a:off x="2869655" y="3031859"/>
              <a:ext cx="23087" cy="102897"/>
            </a:xfrm>
            <a:custGeom>
              <a:avLst/>
              <a:ahLst/>
              <a:rect l="l" t="t" r="r" b="b"/>
              <a:pathLst>
                <a:path w="720" h="3209" extrusionOk="0">
                  <a:moveTo>
                    <a:pt x="502" y="0"/>
                  </a:moveTo>
                  <a:cubicBezTo>
                    <a:pt x="502" y="0"/>
                    <a:pt x="1" y="1504"/>
                    <a:pt x="1" y="2005"/>
                  </a:cubicBezTo>
                  <a:cubicBezTo>
                    <a:pt x="34" y="2339"/>
                    <a:pt x="118" y="2673"/>
                    <a:pt x="218" y="3008"/>
                  </a:cubicBezTo>
                  <a:cubicBezTo>
                    <a:pt x="385" y="3091"/>
                    <a:pt x="552" y="3175"/>
                    <a:pt x="719" y="3208"/>
                  </a:cubicBezTo>
                  <a:cubicBezTo>
                    <a:pt x="586" y="2707"/>
                    <a:pt x="485" y="2206"/>
                    <a:pt x="435" y="1688"/>
                  </a:cubicBezTo>
                  <a:cubicBezTo>
                    <a:pt x="435" y="1186"/>
                    <a:pt x="502" y="0"/>
                    <a:pt x="502"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4" name="Shape 410"/>
        <p:cNvGrpSpPr/>
        <p:nvPr/>
      </p:nvGrpSpPr>
      <p:grpSpPr>
        <a:xfrm>
          <a:off x="0" y="0"/>
          <a:ext cx="0" cy="0"/>
          <a:chOff x="0" y="0"/>
          <a:chExt cx="0" cy="0"/>
        </a:xfrm>
      </p:grpSpPr>
      <p:sp>
        <p:nvSpPr>
          <p:cNvPr id="1048730" name="Google Shape;411;p37"/>
          <p:cNvSpPr txBox="1">
            <a:spLocks noGrp="1"/>
          </p:cNvSpPr>
          <p:nvPr>
            <p:ph type="title"/>
          </p:nvPr>
        </p:nvSpPr>
        <p:spPr>
          <a:xfrm>
            <a:off x="408878" y="440024"/>
            <a:ext cx="8015122" cy="420376"/>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4000" lang="en">
                <a:effectLst>
                  <a:outerShdw algn="tl" blurRad="38100" dir="2700000" dist="38100">
                    <a:srgbClr val="000000">
                      <a:alpha val="43137"/>
                    </a:srgbClr>
                  </a:outerShdw>
                </a:effectLst>
              </a:rPr>
              <a:t>Table of Contents</a:t>
            </a:r>
            <a:endParaRPr b="1" dirty="0" sz="4000">
              <a:effectLst>
                <a:outerShdw algn="tl" blurRad="38100" dir="2700000" dist="38100">
                  <a:srgbClr val="000000">
                    <a:alpha val="43137"/>
                  </a:srgbClr>
                </a:outerShdw>
              </a:effectLst>
            </a:endParaRPr>
          </a:p>
        </p:txBody>
      </p:sp>
      <p:grpSp>
        <p:nvGrpSpPr>
          <p:cNvPr id="45" name="Google Shape;427;p37"/>
          <p:cNvGrpSpPr/>
          <p:nvPr/>
        </p:nvGrpSpPr>
        <p:grpSpPr>
          <a:xfrm>
            <a:off x="4736279" y="1049867"/>
            <a:ext cx="3775251" cy="3830131"/>
            <a:chOff x="4736279" y="1049867"/>
            <a:chExt cx="3775251" cy="3830131"/>
          </a:xfrm>
        </p:grpSpPr>
        <p:sp>
          <p:nvSpPr>
            <p:cNvPr id="1048731" name="Google Shape;428;p37"/>
            <p:cNvSpPr/>
            <p:nvPr/>
          </p:nvSpPr>
          <p:spPr>
            <a:xfrm>
              <a:off x="8103196" y="1093318"/>
              <a:ext cx="408334" cy="1392711"/>
            </a:xfrm>
            <a:custGeom>
              <a:avLst/>
              <a:ahLst/>
              <a:rect l="l" t="t" r="r" b="b"/>
              <a:pathLst>
                <a:path w="20900" h="71284" extrusionOk="0">
                  <a:moveTo>
                    <a:pt x="3228" y="0"/>
                  </a:moveTo>
                  <a:cubicBezTo>
                    <a:pt x="1428" y="0"/>
                    <a:pt x="1" y="2438"/>
                    <a:pt x="1760" y="3980"/>
                  </a:cubicBezTo>
                  <a:cubicBezTo>
                    <a:pt x="1924" y="4117"/>
                    <a:pt x="16135" y="16438"/>
                    <a:pt x="13863" y="36673"/>
                  </a:cubicBezTo>
                  <a:lnTo>
                    <a:pt x="7674" y="70407"/>
                  </a:lnTo>
                  <a:lnTo>
                    <a:pt x="12083" y="71283"/>
                  </a:lnTo>
                  <a:lnTo>
                    <a:pt x="18271" y="37413"/>
                  </a:lnTo>
                  <a:cubicBezTo>
                    <a:pt x="18298" y="37358"/>
                    <a:pt x="18298" y="37303"/>
                    <a:pt x="18298" y="37248"/>
                  </a:cubicBezTo>
                  <a:cubicBezTo>
                    <a:pt x="20900" y="14522"/>
                    <a:pt x="5320" y="1105"/>
                    <a:pt x="4662" y="557"/>
                  </a:cubicBezTo>
                  <a:cubicBezTo>
                    <a:pt x="4192" y="166"/>
                    <a:pt x="3697" y="0"/>
                    <a:pt x="3228"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2" name="Google Shape;429;p37"/>
            <p:cNvSpPr/>
            <p:nvPr/>
          </p:nvSpPr>
          <p:spPr>
            <a:xfrm>
              <a:off x="7482236" y="2468895"/>
              <a:ext cx="856504" cy="880028"/>
            </a:xfrm>
            <a:custGeom>
              <a:avLst/>
              <a:ahLst/>
              <a:rect l="l" t="t" r="r" b="b"/>
              <a:pathLst>
                <a:path w="43839" h="45043" extrusionOk="0">
                  <a:moveTo>
                    <a:pt x="39457" y="0"/>
                  </a:moveTo>
                  <a:lnTo>
                    <a:pt x="36336" y="17114"/>
                  </a:lnTo>
                  <a:cubicBezTo>
                    <a:pt x="36100" y="17980"/>
                    <a:pt x="30099" y="40571"/>
                    <a:pt x="5757" y="40571"/>
                  </a:cubicBezTo>
                  <a:cubicBezTo>
                    <a:pt x="4712" y="40571"/>
                    <a:pt x="3633" y="40529"/>
                    <a:pt x="2520" y="40443"/>
                  </a:cubicBezTo>
                  <a:cubicBezTo>
                    <a:pt x="2439" y="40434"/>
                    <a:pt x="2359" y="40429"/>
                    <a:pt x="2279" y="40429"/>
                  </a:cubicBezTo>
                  <a:cubicBezTo>
                    <a:pt x="1148" y="40429"/>
                    <a:pt x="185" y="41319"/>
                    <a:pt x="83" y="42496"/>
                  </a:cubicBezTo>
                  <a:cubicBezTo>
                    <a:pt x="1" y="43728"/>
                    <a:pt x="932" y="44824"/>
                    <a:pt x="2191" y="44906"/>
                  </a:cubicBezTo>
                  <a:cubicBezTo>
                    <a:pt x="3423" y="44988"/>
                    <a:pt x="4628" y="45043"/>
                    <a:pt x="5778" y="45043"/>
                  </a:cubicBezTo>
                  <a:cubicBezTo>
                    <a:pt x="33652" y="45043"/>
                    <a:pt x="40635" y="18318"/>
                    <a:pt x="40689" y="18045"/>
                  </a:cubicBezTo>
                  <a:lnTo>
                    <a:pt x="43838" y="876"/>
                  </a:lnTo>
                  <a:lnTo>
                    <a:pt x="39457"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3" name="Google Shape;430;p37"/>
            <p:cNvSpPr/>
            <p:nvPr/>
          </p:nvSpPr>
          <p:spPr>
            <a:xfrm>
              <a:off x="8076059" y="1049867"/>
              <a:ext cx="157296" cy="175017"/>
            </a:xfrm>
            <a:custGeom>
              <a:avLst/>
              <a:ahLst/>
              <a:rect l="l" t="t" r="r" b="b"/>
              <a:pathLst>
                <a:path w="8051" h="8958" extrusionOk="0">
                  <a:moveTo>
                    <a:pt x="4912" y="0"/>
                  </a:moveTo>
                  <a:cubicBezTo>
                    <a:pt x="3889" y="0"/>
                    <a:pt x="2906" y="573"/>
                    <a:pt x="2437" y="1549"/>
                  </a:cubicBezTo>
                  <a:lnTo>
                    <a:pt x="712" y="4944"/>
                  </a:lnTo>
                  <a:cubicBezTo>
                    <a:pt x="0" y="6313"/>
                    <a:pt x="548" y="7984"/>
                    <a:pt x="1917" y="8668"/>
                  </a:cubicBezTo>
                  <a:cubicBezTo>
                    <a:pt x="2310" y="8865"/>
                    <a:pt x="2727" y="8957"/>
                    <a:pt x="3139" y="8957"/>
                  </a:cubicBezTo>
                  <a:cubicBezTo>
                    <a:pt x="4161" y="8957"/>
                    <a:pt x="5145" y="8385"/>
                    <a:pt x="5613" y="7409"/>
                  </a:cubicBezTo>
                  <a:lnTo>
                    <a:pt x="7338" y="4013"/>
                  </a:lnTo>
                  <a:cubicBezTo>
                    <a:pt x="8050" y="2672"/>
                    <a:pt x="7503" y="974"/>
                    <a:pt x="6133" y="289"/>
                  </a:cubicBezTo>
                  <a:cubicBezTo>
                    <a:pt x="5741" y="93"/>
                    <a:pt x="5323" y="0"/>
                    <a:pt x="4912"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4" name="Google Shape;431;p37"/>
            <p:cNvSpPr/>
            <p:nvPr/>
          </p:nvSpPr>
          <p:spPr>
            <a:xfrm>
              <a:off x="6515559" y="1094061"/>
              <a:ext cx="393759" cy="1391969"/>
            </a:xfrm>
            <a:custGeom>
              <a:avLst/>
              <a:ahLst/>
              <a:rect l="l" t="t" r="r" b="b"/>
              <a:pathLst>
                <a:path w="20154" h="71246" extrusionOk="0">
                  <a:moveTo>
                    <a:pt x="17669" y="0"/>
                  </a:moveTo>
                  <a:cubicBezTo>
                    <a:pt x="17168" y="0"/>
                    <a:pt x="16660" y="169"/>
                    <a:pt x="16238" y="519"/>
                  </a:cubicBezTo>
                  <a:cubicBezTo>
                    <a:pt x="15581" y="1067"/>
                    <a:pt x="1" y="14484"/>
                    <a:pt x="2602" y="37210"/>
                  </a:cubicBezTo>
                  <a:cubicBezTo>
                    <a:pt x="2602" y="37265"/>
                    <a:pt x="2602" y="37320"/>
                    <a:pt x="2629" y="37375"/>
                  </a:cubicBezTo>
                  <a:lnTo>
                    <a:pt x="8817" y="71245"/>
                  </a:lnTo>
                  <a:lnTo>
                    <a:pt x="13226" y="70369"/>
                  </a:lnTo>
                  <a:lnTo>
                    <a:pt x="7038" y="36635"/>
                  </a:lnTo>
                  <a:cubicBezTo>
                    <a:pt x="4765" y="16400"/>
                    <a:pt x="18976" y="4079"/>
                    <a:pt x="19140" y="3942"/>
                  </a:cubicBezTo>
                  <a:cubicBezTo>
                    <a:pt x="20044" y="3120"/>
                    <a:pt x="20153" y="1724"/>
                    <a:pt x="19359" y="793"/>
                  </a:cubicBezTo>
                  <a:cubicBezTo>
                    <a:pt x="18930" y="272"/>
                    <a:pt x="18305" y="0"/>
                    <a:pt x="17669"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5" name="Google Shape;432;p37"/>
            <p:cNvSpPr/>
            <p:nvPr/>
          </p:nvSpPr>
          <p:spPr>
            <a:xfrm>
              <a:off x="6687822" y="2468895"/>
              <a:ext cx="857559" cy="880028"/>
            </a:xfrm>
            <a:custGeom>
              <a:avLst/>
              <a:ahLst/>
              <a:rect l="l" t="t" r="r" b="b"/>
              <a:pathLst>
                <a:path w="43893" h="45043" extrusionOk="0">
                  <a:moveTo>
                    <a:pt x="4409" y="0"/>
                  </a:moveTo>
                  <a:lnTo>
                    <a:pt x="0" y="876"/>
                  </a:lnTo>
                  <a:lnTo>
                    <a:pt x="3149" y="18045"/>
                  </a:lnTo>
                  <a:cubicBezTo>
                    <a:pt x="3231" y="18318"/>
                    <a:pt x="10214" y="45043"/>
                    <a:pt x="38088" y="45043"/>
                  </a:cubicBezTo>
                  <a:cubicBezTo>
                    <a:pt x="39238" y="45043"/>
                    <a:pt x="40443" y="44988"/>
                    <a:pt x="41675" y="44906"/>
                  </a:cubicBezTo>
                  <a:cubicBezTo>
                    <a:pt x="42934" y="44824"/>
                    <a:pt x="43893" y="43728"/>
                    <a:pt x="43783" y="42469"/>
                  </a:cubicBezTo>
                  <a:cubicBezTo>
                    <a:pt x="43706" y="41317"/>
                    <a:pt x="42721" y="40429"/>
                    <a:pt x="41587" y="40429"/>
                  </a:cubicBezTo>
                  <a:cubicBezTo>
                    <a:pt x="41508" y="40429"/>
                    <a:pt x="41427" y="40434"/>
                    <a:pt x="41346" y="40443"/>
                  </a:cubicBezTo>
                  <a:cubicBezTo>
                    <a:pt x="40233" y="40529"/>
                    <a:pt x="39154" y="40571"/>
                    <a:pt x="38109" y="40571"/>
                  </a:cubicBezTo>
                  <a:cubicBezTo>
                    <a:pt x="13767" y="40571"/>
                    <a:pt x="7767" y="17980"/>
                    <a:pt x="7530" y="17114"/>
                  </a:cubicBezTo>
                  <a:lnTo>
                    <a:pt x="4409"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6" name="Google Shape;433;p37"/>
            <p:cNvSpPr/>
            <p:nvPr/>
          </p:nvSpPr>
          <p:spPr>
            <a:xfrm>
              <a:off x="6793734" y="1049867"/>
              <a:ext cx="156769" cy="175017"/>
            </a:xfrm>
            <a:custGeom>
              <a:avLst/>
              <a:ahLst/>
              <a:rect l="l" t="t" r="r" b="b"/>
              <a:pathLst>
                <a:path w="8024" h="8958" extrusionOk="0">
                  <a:moveTo>
                    <a:pt x="3139" y="0"/>
                  </a:moveTo>
                  <a:cubicBezTo>
                    <a:pt x="2728" y="0"/>
                    <a:pt x="2310" y="93"/>
                    <a:pt x="1918" y="289"/>
                  </a:cubicBezTo>
                  <a:cubicBezTo>
                    <a:pt x="548" y="974"/>
                    <a:pt x="1" y="2672"/>
                    <a:pt x="713" y="4013"/>
                  </a:cubicBezTo>
                  <a:lnTo>
                    <a:pt x="2438" y="7409"/>
                  </a:lnTo>
                  <a:cubicBezTo>
                    <a:pt x="2906" y="8385"/>
                    <a:pt x="3890" y="8957"/>
                    <a:pt x="4912" y="8957"/>
                  </a:cubicBezTo>
                  <a:cubicBezTo>
                    <a:pt x="5324" y="8957"/>
                    <a:pt x="5741" y="8865"/>
                    <a:pt x="6134" y="8668"/>
                  </a:cubicBezTo>
                  <a:cubicBezTo>
                    <a:pt x="7503" y="7984"/>
                    <a:pt x="8024" y="6313"/>
                    <a:pt x="7339" y="4944"/>
                  </a:cubicBezTo>
                  <a:lnTo>
                    <a:pt x="5614" y="1549"/>
                  </a:lnTo>
                  <a:cubicBezTo>
                    <a:pt x="5145" y="573"/>
                    <a:pt x="4162" y="0"/>
                    <a:pt x="3139"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7" name="Google Shape;434;p37"/>
            <p:cNvSpPr/>
            <p:nvPr/>
          </p:nvSpPr>
          <p:spPr>
            <a:xfrm>
              <a:off x="4875894" y="3095873"/>
              <a:ext cx="2652372" cy="1784125"/>
            </a:xfrm>
            <a:custGeom>
              <a:avLst/>
              <a:ahLst/>
              <a:rect l="l" t="t" r="r" b="b"/>
              <a:pathLst>
                <a:path w="135758" h="91318" extrusionOk="0">
                  <a:moveTo>
                    <a:pt x="60979" y="0"/>
                  </a:moveTo>
                  <a:cubicBezTo>
                    <a:pt x="51505" y="0"/>
                    <a:pt x="43838" y="7694"/>
                    <a:pt x="43811" y="17168"/>
                  </a:cubicBezTo>
                  <a:lnTo>
                    <a:pt x="43729" y="46549"/>
                  </a:lnTo>
                  <a:cubicBezTo>
                    <a:pt x="43729" y="53558"/>
                    <a:pt x="38061" y="59226"/>
                    <a:pt x="31051" y="59226"/>
                  </a:cubicBezTo>
                  <a:lnTo>
                    <a:pt x="17169" y="59226"/>
                  </a:lnTo>
                  <a:cubicBezTo>
                    <a:pt x="10159" y="59226"/>
                    <a:pt x="4491" y="53558"/>
                    <a:pt x="4491" y="46549"/>
                  </a:cubicBezTo>
                  <a:lnTo>
                    <a:pt x="4491" y="17442"/>
                  </a:lnTo>
                  <a:lnTo>
                    <a:pt x="1" y="17442"/>
                  </a:lnTo>
                  <a:lnTo>
                    <a:pt x="1" y="46549"/>
                  </a:lnTo>
                  <a:cubicBezTo>
                    <a:pt x="1" y="56023"/>
                    <a:pt x="7695" y="63717"/>
                    <a:pt x="17169" y="63717"/>
                  </a:cubicBezTo>
                  <a:lnTo>
                    <a:pt x="31051" y="63717"/>
                  </a:lnTo>
                  <a:cubicBezTo>
                    <a:pt x="40525" y="63689"/>
                    <a:pt x="48192" y="56023"/>
                    <a:pt x="48192" y="46549"/>
                  </a:cubicBezTo>
                  <a:lnTo>
                    <a:pt x="48301" y="17168"/>
                  </a:lnTo>
                  <a:cubicBezTo>
                    <a:pt x="48301" y="10159"/>
                    <a:pt x="53969" y="4491"/>
                    <a:pt x="60979" y="4463"/>
                  </a:cubicBezTo>
                  <a:lnTo>
                    <a:pt x="74861" y="4463"/>
                  </a:lnTo>
                  <a:cubicBezTo>
                    <a:pt x="81871" y="4491"/>
                    <a:pt x="87539" y="10159"/>
                    <a:pt x="87539" y="17168"/>
                  </a:cubicBezTo>
                  <a:lnTo>
                    <a:pt x="87539" y="74149"/>
                  </a:lnTo>
                  <a:cubicBezTo>
                    <a:pt x="87566" y="83623"/>
                    <a:pt x="95233" y="91317"/>
                    <a:pt x="104707" y="91317"/>
                  </a:cubicBezTo>
                  <a:lnTo>
                    <a:pt x="118589" y="91317"/>
                  </a:lnTo>
                  <a:cubicBezTo>
                    <a:pt x="128063" y="91317"/>
                    <a:pt x="135758" y="83623"/>
                    <a:pt x="135758" y="74149"/>
                  </a:cubicBezTo>
                  <a:lnTo>
                    <a:pt x="135758" y="12952"/>
                  </a:lnTo>
                  <a:lnTo>
                    <a:pt x="131267" y="12952"/>
                  </a:lnTo>
                  <a:lnTo>
                    <a:pt x="131267" y="74149"/>
                  </a:lnTo>
                  <a:cubicBezTo>
                    <a:pt x="131267" y="81159"/>
                    <a:pt x="125599" y="86827"/>
                    <a:pt x="118589" y="86854"/>
                  </a:cubicBezTo>
                  <a:lnTo>
                    <a:pt x="104707" y="86854"/>
                  </a:lnTo>
                  <a:cubicBezTo>
                    <a:pt x="97725" y="86827"/>
                    <a:pt x="92029" y="81159"/>
                    <a:pt x="92029" y="74149"/>
                  </a:cubicBezTo>
                  <a:lnTo>
                    <a:pt x="92029" y="17168"/>
                  </a:lnTo>
                  <a:cubicBezTo>
                    <a:pt x="92029" y="7694"/>
                    <a:pt x="84335" y="0"/>
                    <a:pt x="7486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8" name="Google Shape;435;p37"/>
            <p:cNvSpPr/>
            <p:nvPr/>
          </p:nvSpPr>
          <p:spPr>
            <a:xfrm>
              <a:off x="7277346" y="3096400"/>
              <a:ext cx="414078" cy="414078"/>
            </a:xfrm>
            <a:custGeom>
              <a:avLst/>
              <a:ahLst/>
              <a:rect l="l" t="t" r="r" b="b"/>
              <a:pathLst>
                <a:path w="21194" h="21194" extrusionOk="0">
                  <a:moveTo>
                    <a:pt x="8297" y="1"/>
                  </a:moveTo>
                  <a:cubicBezTo>
                    <a:pt x="7777" y="1"/>
                    <a:pt x="7366" y="411"/>
                    <a:pt x="7366" y="932"/>
                  </a:cubicBezTo>
                  <a:lnTo>
                    <a:pt x="7366" y="7394"/>
                  </a:lnTo>
                  <a:lnTo>
                    <a:pt x="932" y="7394"/>
                  </a:lnTo>
                  <a:cubicBezTo>
                    <a:pt x="916" y="7393"/>
                    <a:pt x="901" y="7392"/>
                    <a:pt x="885" y="7392"/>
                  </a:cubicBezTo>
                  <a:cubicBezTo>
                    <a:pt x="387" y="7392"/>
                    <a:pt x="1" y="7819"/>
                    <a:pt x="1" y="8297"/>
                  </a:cubicBezTo>
                  <a:lnTo>
                    <a:pt x="1" y="12897"/>
                  </a:lnTo>
                  <a:cubicBezTo>
                    <a:pt x="1" y="13417"/>
                    <a:pt x="411" y="13828"/>
                    <a:pt x="932" y="13828"/>
                  </a:cubicBezTo>
                  <a:lnTo>
                    <a:pt x="7366" y="13828"/>
                  </a:lnTo>
                  <a:lnTo>
                    <a:pt x="7366" y="20290"/>
                  </a:lnTo>
                  <a:cubicBezTo>
                    <a:pt x="7366" y="20783"/>
                    <a:pt x="7777" y="21194"/>
                    <a:pt x="8297" y="21194"/>
                  </a:cubicBezTo>
                  <a:lnTo>
                    <a:pt x="12897" y="21194"/>
                  </a:lnTo>
                  <a:cubicBezTo>
                    <a:pt x="13418" y="21194"/>
                    <a:pt x="13828" y="20783"/>
                    <a:pt x="13828" y="20290"/>
                  </a:cubicBezTo>
                  <a:lnTo>
                    <a:pt x="13828" y="13828"/>
                  </a:lnTo>
                  <a:lnTo>
                    <a:pt x="20290" y="13828"/>
                  </a:lnTo>
                  <a:cubicBezTo>
                    <a:pt x="20783" y="13828"/>
                    <a:pt x="21194" y="13417"/>
                    <a:pt x="21194" y="12897"/>
                  </a:cubicBezTo>
                  <a:lnTo>
                    <a:pt x="21194" y="8297"/>
                  </a:lnTo>
                  <a:cubicBezTo>
                    <a:pt x="21194" y="7819"/>
                    <a:pt x="20807" y="7392"/>
                    <a:pt x="20334" y="7392"/>
                  </a:cubicBezTo>
                  <a:cubicBezTo>
                    <a:pt x="20320" y="7392"/>
                    <a:pt x="20305" y="7393"/>
                    <a:pt x="20290" y="7394"/>
                  </a:cubicBezTo>
                  <a:lnTo>
                    <a:pt x="13828" y="7394"/>
                  </a:lnTo>
                  <a:lnTo>
                    <a:pt x="13828" y="932"/>
                  </a:lnTo>
                  <a:cubicBezTo>
                    <a:pt x="13828" y="411"/>
                    <a:pt x="13418" y="1"/>
                    <a:pt x="12897"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9" name="Google Shape;436;p37"/>
            <p:cNvSpPr/>
            <p:nvPr/>
          </p:nvSpPr>
          <p:spPr>
            <a:xfrm>
              <a:off x="4736279" y="3406675"/>
              <a:ext cx="409252" cy="393837"/>
            </a:xfrm>
            <a:custGeom>
              <a:avLst/>
              <a:ahLst/>
              <a:rect l="l" t="t" r="r" b="b"/>
              <a:pathLst>
                <a:path w="20947" h="20158" extrusionOk="0">
                  <a:moveTo>
                    <a:pt x="10076" y="1"/>
                  </a:moveTo>
                  <a:cubicBezTo>
                    <a:pt x="4518" y="1"/>
                    <a:pt x="0" y="4519"/>
                    <a:pt x="0" y="10077"/>
                  </a:cubicBezTo>
                  <a:cubicBezTo>
                    <a:pt x="0" y="14157"/>
                    <a:pt x="2464" y="17826"/>
                    <a:pt x="6216" y="19387"/>
                  </a:cubicBezTo>
                  <a:cubicBezTo>
                    <a:pt x="7470" y="19905"/>
                    <a:pt x="8785" y="20158"/>
                    <a:pt x="10087" y="20158"/>
                  </a:cubicBezTo>
                  <a:cubicBezTo>
                    <a:pt x="12707" y="20158"/>
                    <a:pt x="15275" y="19135"/>
                    <a:pt x="17196" y="17196"/>
                  </a:cubicBezTo>
                  <a:cubicBezTo>
                    <a:pt x="20098" y="14321"/>
                    <a:pt x="20947" y="9995"/>
                    <a:pt x="19386" y="6216"/>
                  </a:cubicBezTo>
                  <a:cubicBezTo>
                    <a:pt x="17825" y="2465"/>
                    <a:pt x="14156" y="1"/>
                    <a:pt x="10076"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0" name="Google Shape;437;p37"/>
            <p:cNvSpPr/>
            <p:nvPr/>
          </p:nvSpPr>
          <p:spPr>
            <a:xfrm>
              <a:off x="4849147" y="3519563"/>
              <a:ext cx="196352" cy="168198"/>
            </a:xfrm>
            <a:custGeom>
              <a:avLst/>
              <a:ahLst/>
              <a:rect l="l" t="t" r="r" b="b"/>
              <a:pathLst>
                <a:path w="10050" h="8609" extrusionOk="0">
                  <a:moveTo>
                    <a:pt x="4299" y="0"/>
                  </a:moveTo>
                  <a:cubicBezTo>
                    <a:pt x="1917" y="0"/>
                    <a:pt x="0" y="1917"/>
                    <a:pt x="0" y="4299"/>
                  </a:cubicBezTo>
                  <a:cubicBezTo>
                    <a:pt x="0" y="6892"/>
                    <a:pt x="2118" y="8608"/>
                    <a:pt x="4327" y="8608"/>
                  </a:cubicBezTo>
                  <a:cubicBezTo>
                    <a:pt x="5384" y="8608"/>
                    <a:pt x="6462" y="8216"/>
                    <a:pt x="7339" y="7338"/>
                  </a:cubicBezTo>
                  <a:cubicBezTo>
                    <a:pt x="10049" y="4628"/>
                    <a:pt x="8133" y="0"/>
                    <a:pt x="4299"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41" name="Google Shape;397;p36"/>
          <p:cNvSpPr txBox="1"/>
          <p:nvPr/>
        </p:nvSpPr>
        <p:spPr>
          <a:xfrm>
            <a:off x="408878" y="1093318"/>
            <a:ext cx="2445834" cy="3786680"/>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ctr" indent="0" lvl="0" marL="0" marR="0" rtl="0">
              <a:lnSpc>
                <a:spcPct val="100000"/>
              </a:lnSpc>
              <a:spcBef>
                <a:spcPts val="0"/>
              </a:spcBef>
              <a:spcAft>
                <a:spcPts val="0"/>
              </a:spcAft>
              <a:buClr>
                <a:schemeClr val="dk1"/>
              </a:buClr>
              <a:buSzPts val="2500"/>
              <a:buFont typeface="Pompiere"/>
              <a:buNone/>
              <a:defRPr b="0" cap="none" sz="2000" i="0" strike="noStrike" u="none">
                <a:solidFill>
                  <a:schemeClr val="dk1"/>
                </a:solidFill>
                <a:latin typeface="Pompiere"/>
                <a:ea typeface="Pompiere"/>
                <a:cs typeface="Pompiere"/>
                <a:sym typeface="Pompiere"/>
              </a:defRPr>
            </a:lvl1pPr>
            <a:lvl2pPr algn="ctr" indent="-317500" lvl="1" marL="9144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2pPr>
            <a:lvl3pPr algn="ctr" indent="-317500" lvl="2" marL="13716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3pPr>
            <a:lvl4pPr algn="ctr" indent="-317500" lvl="3" marL="18288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4pPr>
            <a:lvl5pPr algn="ctr" indent="-317500" lvl="4" marL="22860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5pPr>
            <a:lvl6pPr algn="ctr" indent="-317500" lvl="5" marL="27432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6pPr>
            <a:lvl7pPr algn="ctr" indent="-317500" lvl="6" marL="32004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7pPr>
            <a:lvl8pPr algn="ctr" indent="-317500" lvl="7" marL="36576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8pPr>
            <a:lvl9pPr algn="ctr" indent="-317500" lvl="8" marL="41148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9pPr>
          </a:lstStyle>
          <a:p>
            <a:pPr algn="just" indent="-228600" marL="228600">
              <a:lnSpc>
                <a:spcPct val="150000"/>
              </a:lnSpc>
              <a:buSzPct val="120000"/>
              <a:buFont typeface="+mj-lt"/>
              <a:buAutoNum type="arabicPeriod"/>
            </a:pPr>
            <a:r>
              <a:rPr b="1" dirty="0" lang="en-US" smtClean="0">
                <a:solidFill>
                  <a:schemeClr val="accent3"/>
                </a:solidFill>
              </a:rPr>
              <a:t>Introduction</a:t>
            </a:r>
          </a:p>
          <a:p>
            <a:pPr algn="just" indent="-228600" marL="228600">
              <a:lnSpc>
                <a:spcPct val="150000"/>
              </a:lnSpc>
              <a:buSzPct val="120000"/>
              <a:buFont typeface="+mj-lt"/>
              <a:buAutoNum type="arabicPeriod"/>
            </a:pPr>
            <a:r>
              <a:rPr b="1" dirty="0" lang="en-US">
                <a:solidFill>
                  <a:schemeClr val="accent3"/>
                </a:solidFill>
              </a:rPr>
              <a:t>Scope</a:t>
            </a:r>
          </a:p>
          <a:p>
            <a:pPr algn="just" indent="-228600" marL="228600">
              <a:lnSpc>
                <a:spcPct val="150000"/>
              </a:lnSpc>
              <a:buSzPct val="120000"/>
              <a:buFont typeface="+mj-lt"/>
              <a:buAutoNum type="arabicPeriod"/>
            </a:pPr>
            <a:r>
              <a:rPr b="1" dirty="0" lang="en-US" smtClean="0">
                <a:solidFill>
                  <a:schemeClr val="accent3"/>
                </a:solidFill>
              </a:rPr>
              <a:t>Problem &amp; solution</a:t>
            </a:r>
          </a:p>
          <a:p>
            <a:pPr algn="just" indent="-228600" marL="228600">
              <a:lnSpc>
                <a:spcPct val="150000"/>
              </a:lnSpc>
              <a:buSzPct val="120000"/>
              <a:buFont typeface="+mj-lt"/>
              <a:buAutoNum type="arabicPeriod"/>
            </a:pPr>
            <a:r>
              <a:rPr b="1" dirty="0" lang="en-US" smtClean="0">
                <a:solidFill>
                  <a:schemeClr val="accent3"/>
                </a:solidFill>
              </a:rPr>
              <a:t>Technology Constraints</a:t>
            </a:r>
          </a:p>
          <a:p>
            <a:pPr algn="just" indent="-228600" marL="228600">
              <a:lnSpc>
                <a:spcPct val="150000"/>
              </a:lnSpc>
              <a:buSzPct val="120000"/>
              <a:buFont typeface="+mj-lt"/>
              <a:buAutoNum type="arabicPeriod"/>
            </a:pPr>
            <a:r>
              <a:rPr b="1" dirty="0" lang="en-US">
                <a:solidFill>
                  <a:schemeClr val="accent3"/>
                </a:solidFill>
              </a:rPr>
              <a:t>Functional Requirements</a:t>
            </a:r>
            <a:endParaRPr b="1" dirty="0" sz="1200" lang="en-US">
              <a:solidFill>
                <a:schemeClr val="accent3"/>
              </a:solidFill>
            </a:endParaRPr>
          </a:p>
        </p:txBody>
      </p:sp>
      <p:sp>
        <p:nvSpPr>
          <p:cNvPr id="1048742" name="Google Shape;397;p36"/>
          <p:cNvSpPr txBox="1"/>
          <p:nvPr/>
        </p:nvSpPr>
        <p:spPr>
          <a:xfrm>
            <a:off x="2943922" y="1049867"/>
            <a:ext cx="6200077" cy="3786680"/>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ctr" indent="0" lvl="0" marL="0" marR="0" rtl="0">
              <a:lnSpc>
                <a:spcPct val="100000"/>
              </a:lnSpc>
              <a:spcBef>
                <a:spcPts val="0"/>
              </a:spcBef>
              <a:spcAft>
                <a:spcPts val="0"/>
              </a:spcAft>
              <a:buClr>
                <a:schemeClr val="dk1"/>
              </a:buClr>
              <a:buSzPts val="2500"/>
              <a:buFont typeface="Pompiere"/>
              <a:buNone/>
              <a:defRPr b="0" cap="none" sz="2000" i="0" strike="noStrike" u="none">
                <a:solidFill>
                  <a:schemeClr val="dk1"/>
                </a:solidFill>
                <a:latin typeface="Pompiere"/>
                <a:ea typeface="Pompiere"/>
                <a:cs typeface="Pompiere"/>
                <a:sym typeface="Pompiere"/>
              </a:defRPr>
            </a:lvl1pPr>
            <a:lvl2pPr algn="ctr" indent="-317500" lvl="1" marL="9144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2pPr>
            <a:lvl3pPr algn="ctr" indent="-317500" lvl="2" marL="13716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3pPr>
            <a:lvl4pPr algn="ctr" indent="-317500" lvl="3" marL="18288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4pPr>
            <a:lvl5pPr algn="ctr" indent="-317500" lvl="4" marL="22860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5pPr>
            <a:lvl6pPr algn="ctr" indent="-317500" lvl="5" marL="27432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6pPr>
            <a:lvl7pPr algn="ctr" indent="-317500" lvl="6" marL="32004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7pPr>
            <a:lvl8pPr algn="ctr" indent="-317500" lvl="7" marL="36576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8pPr>
            <a:lvl9pPr algn="ctr" indent="-317500" lvl="8" marL="4114800" marR="0" rtl="0">
              <a:lnSpc>
                <a:spcPct val="100000"/>
              </a:lnSpc>
              <a:spcBef>
                <a:spcPts val="0"/>
              </a:spcBef>
              <a:spcAft>
                <a:spcPts val="0"/>
              </a:spcAft>
              <a:buClr>
                <a:schemeClr val="dk1"/>
              </a:buClr>
              <a:buSzPts val="2100"/>
              <a:buFont typeface="Hind"/>
              <a:buNone/>
              <a:defRPr b="0" cap="none" sz="2100" i="0" strike="noStrike" u="none">
                <a:solidFill>
                  <a:schemeClr val="dk1"/>
                </a:solidFill>
                <a:latin typeface="Hind"/>
                <a:ea typeface="Hind"/>
                <a:cs typeface="Hind"/>
                <a:sym typeface="Hind"/>
              </a:defRPr>
            </a:lvl9pPr>
          </a:lstStyle>
          <a:p>
            <a:pPr algn="just" indent="-342900" marL="342900">
              <a:lnSpc>
                <a:spcPct val="150000"/>
              </a:lnSpc>
              <a:buSzPct val="120000"/>
              <a:buFont typeface="+mj-lt"/>
              <a:buAutoNum type="arabicPeriod" startAt="6"/>
            </a:pPr>
            <a:r>
              <a:rPr b="1" dirty="0" lang="en-US" smtClean="0">
                <a:solidFill>
                  <a:schemeClr val="accent3"/>
                </a:solidFill>
              </a:rPr>
              <a:t>Use case Diagram</a:t>
            </a:r>
          </a:p>
          <a:p>
            <a:pPr algn="just" indent="-342900" marL="342900">
              <a:lnSpc>
                <a:spcPct val="150000"/>
              </a:lnSpc>
              <a:buSzPct val="120000"/>
              <a:buFont typeface="+mj-lt"/>
              <a:buAutoNum type="arabicPeriod" startAt="6"/>
            </a:pPr>
            <a:r>
              <a:rPr b="1" dirty="0" lang="en-US" smtClean="0">
                <a:solidFill>
                  <a:schemeClr val="accent3"/>
                </a:solidFill>
              </a:rPr>
              <a:t>Database</a:t>
            </a:r>
            <a:endParaRPr b="1" dirty="0" lang="en-US">
              <a:solidFill>
                <a:schemeClr val="accent3"/>
              </a:solidFill>
            </a:endParaRPr>
          </a:p>
          <a:p>
            <a:pPr algn="just" indent="-342900" marL="342900">
              <a:lnSpc>
                <a:spcPct val="150000"/>
              </a:lnSpc>
              <a:buSzPct val="120000"/>
              <a:buFont typeface="+mj-lt"/>
              <a:buAutoNum type="arabicPeriod" startAt="6"/>
            </a:pPr>
            <a:r>
              <a:rPr b="1" dirty="0" lang="en-US" smtClean="0">
                <a:solidFill>
                  <a:schemeClr val="accent3"/>
                </a:solidFill>
              </a:rPr>
              <a:t>ER diagram</a:t>
            </a:r>
          </a:p>
          <a:p>
            <a:pPr algn="just" indent="-342900" marL="342900">
              <a:lnSpc>
                <a:spcPct val="150000"/>
              </a:lnSpc>
              <a:buSzPct val="120000"/>
              <a:buFont typeface="+mj-lt"/>
              <a:buAutoNum type="arabicPeriod" startAt="6"/>
            </a:pPr>
            <a:r>
              <a:rPr b="1" dirty="0" lang="en-US" smtClean="0">
                <a:solidFill>
                  <a:schemeClr val="accent3"/>
                </a:solidFill>
              </a:rPr>
              <a:t>Implementation</a:t>
            </a:r>
            <a:endParaRPr b="1" dirty="0" lang="en-US">
              <a:solidFill>
                <a:schemeClr val="accent3"/>
              </a:solidFill>
            </a:endParaRPr>
          </a:p>
          <a:p>
            <a:pPr algn="just" indent="-342900" marL="342900">
              <a:lnSpc>
                <a:spcPct val="150000"/>
              </a:lnSpc>
              <a:buSzPct val="120000"/>
              <a:buFont typeface="+mj-lt"/>
              <a:buAutoNum type="arabicPeriod" startAt="6"/>
            </a:pPr>
            <a:r>
              <a:rPr b="1" dirty="0" lang="en-US" smtClean="0">
                <a:solidFill>
                  <a:schemeClr val="accent3"/>
                </a:solidFill>
              </a:rPr>
              <a:t>Conclusion</a:t>
            </a:r>
            <a:endParaRPr b="1" dirty="0" lang="en-US">
              <a:solidFill>
                <a:schemeClr val="accent3"/>
              </a:solidFill>
            </a:endParaRPr>
          </a:p>
          <a:p>
            <a:pPr algn="just" indent="-342900" marL="342900">
              <a:lnSpc>
                <a:spcPct val="150000"/>
              </a:lnSpc>
              <a:buSzPct val="120000"/>
              <a:buFont typeface="+mj-lt"/>
              <a:buAutoNum type="arabicPeriod" startAt="6"/>
            </a:pPr>
            <a:r>
              <a:rPr b="1" dirty="0" lang="en-US" smtClean="0">
                <a:solidFill>
                  <a:schemeClr val="accent3"/>
                </a:solidFill>
              </a:rPr>
              <a:t>Future Work</a:t>
            </a:r>
          </a:p>
          <a:p>
            <a:pPr algn="l">
              <a:lnSpc>
                <a:spcPct val="115000"/>
              </a:lnSpc>
            </a:pPr>
            <a:endParaRPr b="1" dirty="0" sz="1200" lang="en-US">
              <a:solidFill>
                <a:schemeClr val="accent3"/>
              </a:solidFill>
            </a:endParaRPr>
          </a:p>
          <a:p>
            <a:pPr algn="l" indent="-228600" marL="228600">
              <a:lnSpc>
                <a:spcPct val="115000"/>
              </a:lnSpc>
              <a:buFont typeface="+mj-lt"/>
              <a:buAutoNum type="arabicPeriod"/>
            </a:pPr>
            <a:endParaRPr b="1" dirty="0" sz="1200" lang="en-US">
              <a:solidFill>
                <a:schemeClr val="accent3"/>
              </a:solidFill>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 name="Shape 396"/>
        <p:cNvGrpSpPr/>
        <p:nvPr/>
      </p:nvGrpSpPr>
      <p:grpSpPr>
        <a:xfrm>
          <a:off x="0" y="0"/>
          <a:ext cx="0" cy="0"/>
          <a:chOff x="0" y="0"/>
          <a:chExt cx="0" cy="0"/>
        </a:xfrm>
      </p:grpSpPr>
      <p:sp>
        <p:nvSpPr>
          <p:cNvPr id="1048748" name="Google Shape;397;p36"/>
          <p:cNvSpPr txBox="1">
            <a:spLocks noGrp="1"/>
          </p:cNvSpPr>
          <p:nvPr>
            <p:ph type="body" idx="1"/>
          </p:nvPr>
        </p:nvSpPr>
        <p:spPr>
          <a:xfrm>
            <a:off x="720000" y="1161188"/>
            <a:ext cx="6181655" cy="3439612"/>
          </a:xfrm>
          <a:prstGeom prst="rect"/>
        </p:spPr>
        <p:txBody>
          <a:bodyPr anchor="t" anchorCtr="0" bIns="91425" lIns="91425" rIns="91425" spcFirstLastPara="1" tIns="91425" wrap="square">
            <a:noAutofit/>
          </a:bodyPr>
          <a:p>
            <a:pPr algn="just" indent="-171450" marL="171450">
              <a:lnSpc>
                <a:spcPct val="100000"/>
              </a:lnSpc>
              <a:spcAft>
                <a:spcPts val="1600"/>
              </a:spcAft>
            </a:pPr>
            <a:r>
              <a:rPr dirty="0" sz="1700" lang="en-US">
                <a:solidFill>
                  <a:schemeClr val="accent3"/>
                </a:solidFill>
                <a:latin typeface="Gill Sans MT" panose="020B0502020104020203" pitchFamily="34" charset="0"/>
              </a:rPr>
              <a:t>In the landscape of modern healthcare, effective communication between patients and healthcare providers is fundamental to ensuring timely and comprehensive medical care. </a:t>
            </a:r>
          </a:p>
          <a:p>
            <a:pPr algn="just" indent="-171450" marL="171450">
              <a:lnSpc>
                <a:spcPct val="100000"/>
              </a:lnSpc>
              <a:spcAft>
                <a:spcPts val="1600"/>
              </a:spcAft>
            </a:pPr>
            <a:r>
              <a:rPr dirty="0" sz="1700" lang="en-US">
                <a:solidFill>
                  <a:schemeClr val="accent3"/>
                </a:solidFill>
                <a:latin typeface="Gill Sans MT" panose="020B0502020104020203" pitchFamily="34" charset="0"/>
              </a:rPr>
              <a:t>This project is a web-based platform designed to facilitate seamless communication between patients and private nurses. </a:t>
            </a:r>
          </a:p>
          <a:p>
            <a:pPr algn="just" indent="-171450" marL="171450">
              <a:lnSpc>
                <a:spcPct val="100000"/>
              </a:lnSpc>
              <a:spcAft>
                <a:spcPts val="1600"/>
              </a:spcAft>
            </a:pPr>
            <a:r>
              <a:rPr dirty="0" sz="1700" lang="en-US">
                <a:solidFill>
                  <a:schemeClr val="accent3"/>
                </a:solidFill>
                <a:latin typeface="Gill Sans MT" panose="020B0502020104020203" pitchFamily="34" charset="0"/>
              </a:rPr>
              <a:t>By leveraging the power of digital technology, this platform aims to improve the way patients access medical services, empowering them to request assistance, schedule appointments with private nurses from the comfort of their homes.</a:t>
            </a:r>
            <a:endParaRPr dirty="0" sz="1700" lang="en-US">
              <a:solidFill>
                <a:schemeClr val="accent3"/>
              </a:solidFill>
              <a:latin typeface="Gill Sans MT" panose="020B0502020104020203" pitchFamily="34" charset="0"/>
            </a:endParaRPr>
          </a:p>
        </p:txBody>
      </p:sp>
      <p:sp>
        <p:nvSpPr>
          <p:cNvPr id="1048749" name="Google Shape;398;p36"/>
          <p:cNvSpPr txBox="1">
            <a:spLocks noGrp="1"/>
          </p:cNvSpPr>
          <p:nvPr>
            <p:ph type="title"/>
          </p:nvPr>
        </p:nvSpPr>
        <p:spPr>
          <a:xfrm>
            <a:off x="720000" y="540000"/>
            <a:ext cx="6181655" cy="320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Introduction</a:t>
            </a:r>
            <a:endParaRPr b="1" dirty="0" sz="4000">
              <a:effectLst>
                <a:outerShdw algn="tl" blurRad="38100" dir="2700000" dist="38100">
                  <a:srgbClr val="000000">
                    <a:alpha val="43137"/>
                  </a:srgbClr>
                </a:outerShdw>
              </a:effectLst>
            </a:endParaRPr>
          </a:p>
        </p:txBody>
      </p:sp>
      <p:grpSp>
        <p:nvGrpSpPr>
          <p:cNvPr id="50" name="Google Shape;831;p46"/>
          <p:cNvGrpSpPr/>
          <p:nvPr/>
        </p:nvGrpSpPr>
        <p:grpSpPr>
          <a:xfrm>
            <a:off x="7161850" y="540000"/>
            <a:ext cx="1484973" cy="4332819"/>
            <a:chOff x="2908125" y="238100"/>
            <a:chExt cx="1790850" cy="5225300"/>
          </a:xfrm>
        </p:grpSpPr>
        <p:sp>
          <p:nvSpPr>
            <p:cNvPr id="1048750" name="Google Shape;832;p46"/>
            <p:cNvSpPr/>
            <p:nvPr/>
          </p:nvSpPr>
          <p:spPr>
            <a:xfrm>
              <a:off x="3192700" y="5133000"/>
              <a:ext cx="744050" cy="330400"/>
            </a:xfrm>
            <a:custGeom>
              <a:avLst/>
              <a:ahLst/>
              <a:rect l="l" t="t" r="r" b="b"/>
              <a:pathLst>
                <a:path w="29762" h="13216" extrusionOk="0">
                  <a:moveTo>
                    <a:pt x="17698" y="1"/>
                  </a:moveTo>
                  <a:cubicBezTo>
                    <a:pt x="17698" y="1"/>
                    <a:pt x="17979" y="3123"/>
                    <a:pt x="12299" y="5986"/>
                  </a:cubicBezTo>
                  <a:cubicBezTo>
                    <a:pt x="10398" y="6925"/>
                    <a:pt x="8403" y="7653"/>
                    <a:pt x="6361" y="8169"/>
                  </a:cubicBezTo>
                  <a:cubicBezTo>
                    <a:pt x="1550" y="9460"/>
                    <a:pt x="1" y="13215"/>
                    <a:pt x="1" y="13215"/>
                  </a:cubicBezTo>
                  <a:lnTo>
                    <a:pt x="29762" y="11901"/>
                  </a:lnTo>
                  <a:lnTo>
                    <a:pt x="29738" y="6315"/>
                  </a:lnTo>
                  <a:lnTo>
                    <a:pt x="29691" y="400"/>
                  </a:lnTo>
                  <a:lnTo>
                    <a:pt x="17698" y="1"/>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1" name="Google Shape;833;p46"/>
            <p:cNvSpPr/>
            <p:nvPr/>
          </p:nvSpPr>
          <p:spPr>
            <a:xfrm>
              <a:off x="3192700" y="5282650"/>
              <a:ext cx="744050" cy="180750"/>
            </a:xfrm>
            <a:custGeom>
              <a:avLst/>
              <a:ahLst/>
              <a:rect l="l" t="t" r="r" b="b"/>
              <a:pathLst>
                <a:path w="29762" h="7230" extrusionOk="0">
                  <a:moveTo>
                    <a:pt x="12299" y="0"/>
                  </a:moveTo>
                  <a:cubicBezTo>
                    <a:pt x="10398" y="939"/>
                    <a:pt x="8403" y="1667"/>
                    <a:pt x="6361" y="2183"/>
                  </a:cubicBezTo>
                  <a:cubicBezTo>
                    <a:pt x="1550" y="3474"/>
                    <a:pt x="1" y="7229"/>
                    <a:pt x="1" y="7229"/>
                  </a:cubicBezTo>
                  <a:lnTo>
                    <a:pt x="29762" y="5915"/>
                  </a:lnTo>
                  <a:lnTo>
                    <a:pt x="29738" y="329"/>
                  </a:lnTo>
                  <a:cubicBezTo>
                    <a:pt x="27039" y="1268"/>
                    <a:pt x="22932" y="3309"/>
                    <a:pt x="15890" y="4248"/>
                  </a:cubicBezTo>
                  <a:cubicBezTo>
                    <a:pt x="15092" y="2723"/>
                    <a:pt x="13661" y="1221"/>
                    <a:pt x="12299"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2" name="Google Shape;834;p46"/>
            <p:cNvSpPr/>
            <p:nvPr/>
          </p:nvSpPr>
          <p:spPr>
            <a:xfrm>
              <a:off x="3520700" y="2446150"/>
              <a:ext cx="587400" cy="2779600"/>
            </a:xfrm>
            <a:custGeom>
              <a:avLst/>
              <a:ahLst/>
              <a:rect l="l" t="t" r="r" b="b"/>
              <a:pathLst>
                <a:path w="23496" h="111184" extrusionOk="0">
                  <a:moveTo>
                    <a:pt x="23495" y="1"/>
                  </a:moveTo>
                  <a:lnTo>
                    <a:pt x="3545" y="1503"/>
                  </a:lnTo>
                  <a:cubicBezTo>
                    <a:pt x="3545" y="1503"/>
                    <a:pt x="3005" y="6197"/>
                    <a:pt x="2277" y="12886"/>
                  </a:cubicBezTo>
                  <a:cubicBezTo>
                    <a:pt x="822" y="26124"/>
                    <a:pt x="1" y="48163"/>
                    <a:pt x="142" y="56144"/>
                  </a:cubicBezTo>
                  <a:cubicBezTo>
                    <a:pt x="376" y="68161"/>
                    <a:pt x="2019" y="107850"/>
                    <a:pt x="2019" y="107850"/>
                  </a:cubicBezTo>
                  <a:lnTo>
                    <a:pt x="19810" y="111183"/>
                  </a:lnTo>
                  <a:cubicBezTo>
                    <a:pt x="19810" y="111183"/>
                    <a:pt x="19670" y="67222"/>
                    <a:pt x="19224" y="57129"/>
                  </a:cubicBezTo>
                  <a:cubicBezTo>
                    <a:pt x="19716" y="50065"/>
                    <a:pt x="21477" y="26547"/>
                    <a:pt x="22580" y="11994"/>
                  </a:cubicBezTo>
                  <a:cubicBezTo>
                    <a:pt x="23120" y="4953"/>
                    <a:pt x="23495" y="1"/>
                    <a:pt x="23495"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3" name="Google Shape;835;p46"/>
            <p:cNvSpPr/>
            <p:nvPr/>
          </p:nvSpPr>
          <p:spPr>
            <a:xfrm>
              <a:off x="3871600" y="5104850"/>
              <a:ext cx="744050" cy="328625"/>
            </a:xfrm>
            <a:custGeom>
              <a:avLst/>
              <a:ahLst/>
              <a:rect l="l" t="t" r="r" b="b"/>
              <a:pathLst>
                <a:path w="29762" h="13145" extrusionOk="0">
                  <a:moveTo>
                    <a:pt x="16571" y="0"/>
                  </a:moveTo>
                  <a:lnTo>
                    <a:pt x="16571" y="0"/>
                  </a:lnTo>
                  <a:cubicBezTo>
                    <a:pt x="16571" y="0"/>
                    <a:pt x="17134" y="3099"/>
                    <a:pt x="11689" y="5962"/>
                  </a:cubicBezTo>
                  <a:cubicBezTo>
                    <a:pt x="9858" y="6901"/>
                    <a:pt x="7910" y="7628"/>
                    <a:pt x="5915" y="8145"/>
                  </a:cubicBezTo>
                  <a:cubicBezTo>
                    <a:pt x="1221" y="9412"/>
                    <a:pt x="0" y="13144"/>
                    <a:pt x="0" y="13144"/>
                  </a:cubicBezTo>
                  <a:lnTo>
                    <a:pt x="29762" y="11853"/>
                  </a:lnTo>
                  <a:lnTo>
                    <a:pt x="29222" y="6291"/>
                  </a:lnTo>
                  <a:lnTo>
                    <a:pt x="28659" y="399"/>
                  </a:lnTo>
                  <a:lnTo>
                    <a:pt x="16571"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836;p46"/>
            <p:cNvSpPr/>
            <p:nvPr/>
          </p:nvSpPr>
          <p:spPr>
            <a:xfrm>
              <a:off x="3871600" y="5253875"/>
              <a:ext cx="744050" cy="179600"/>
            </a:xfrm>
            <a:custGeom>
              <a:avLst/>
              <a:ahLst/>
              <a:rect l="l" t="t" r="r" b="b"/>
              <a:pathLst>
                <a:path w="29762" h="7184" extrusionOk="0">
                  <a:moveTo>
                    <a:pt x="11689" y="1"/>
                  </a:moveTo>
                  <a:cubicBezTo>
                    <a:pt x="9858" y="940"/>
                    <a:pt x="7910" y="1667"/>
                    <a:pt x="5915" y="2184"/>
                  </a:cubicBezTo>
                  <a:cubicBezTo>
                    <a:pt x="1221" y="3451"/>
                    <a:pt x="0" y="7183"/>
                    <a:pt x="0" y="7183"/>
                  </a:cubicBezTo>
                  <a:lnTo>
                    <a:pt x="29762" y="5892"/>
                  </a:lnTo>
                  <a:lnTo>
                    <a:pt x="29222" y="330"/>
                  </a:lnTo>
                  <a:cubicBezTo>
                    <a:pt x="26593" y="1245"/>
                    <a:pt x="22673" y="3287"/>
                    <a:pt x="15679" y="4226"/>
                  </a:cubicBezTo>
                  <a:cubicBezTo>
                    <a:pt x="14740" y="2700"/>
                    <a:pt x="13168" y="1198"/>
                    <a:pt x="11689"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5" name="Google Shape;837;p46"/>
            <p:cNvSpPr/>
            <p:nvPr/>
          </p:nvSpPr>
          <p:spPr>
            <a:xfrm>
              <a:off x="4002450" y="2427975"/>
              <a:ext cx="674225" cy="2769025"/>
            </a:xfrm>
            <a:custGeom>
              <a:avLst/>
              <a:ahLst/>
              <a:rect l="l" t="t" r="r" b="b"/>
              <a:pathLst>
                <a:path w="26969" h="110761" extrusionOk="0">
                  <a:moveTo>
                    <a:pt x="20655" y="0"/>
                  </a:moveTo>
                  <a:lnTo>
                    <a:pt x="775" y="1502"/>
                  </a:lnTo>
                  <a:cubicBezTo>
                    <a:pt x="775" y="1502"/>
                    <a:pt x="634" y="6173"/>
                    <a:pt x="517" y="12839"/>
                  </a:cubicBezTo>
                  <a:cubicBezTo>
                    <a:pt x="235" y="26030"/>
                    <a:pt x="0" y="47013"/>
                    <a:pt x="869" y="54969"/>
                  </a:cubicBezTo>
                  <a:cubicBezTo>
                    <a:pt x="2183" y="66916"/>
                    <a:pt x="8802" y="107451"/>
                    <a:pt x="8802" y="107451"/>
                  </a:cubicBezTo>
                  <a:lnTo>
                    <a:pt x="26969" y="110760"/>
                  </a:lnTo>
                  <a:cubicBezTo>
                    <a:pt x="26969" y="110760"/>
                    <a:pt x="22861" y="66963"/>
                    <a:pt x="21500" y="56894"/>
                  </a:cubicBezTo>
                  <a:cubicBezTo>
                    <a:pt x="21359" y="49876"/>
                    <a:pt x="21031" y="26452"/>
                    <a:pt x="20819" y="11947"/>
                  </a:cubicBezTo>
                  <a:cubicBezTo>
                    <a:pt x="20725" y="4929"/>
                    <a:pt x="20655" y="0"/>
                    <a:pt x="2065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6" name="Google Shape;838;p46"/>
            <p:cNvSpPr/>
            <p:nvPr/>
          </p:nvSpPr>
          <p:spPr>
            <a:xfrm>
              <a:off x="4005975" y="3086325"/>
              <a:ext cx="528125" cy="305750"/>
            </a:xfrm>
            <a:custGeom>
              <a:avLst/>
              <a:ahLst/>
              <a:rect l="l" t="t" r="r" b="b"/>
              <a:pathLst>
                <a:path w="21125" h="12230" extrusionOk="0">
                  <a:moveTo>
                    <a:pt x="20983" y="1"/>
                  </a:moveTo>
                  <a:lnTo>
                    <a:pt x="0" y="494"/>
                  </a:lnTo>
                  <a:lnTo>
                    <a:pt x="0" y="12229"/>
                  </a:lnTo>
                  <a:lnTo>
                    <a:pt x="21124" y="11948"/>
                  </a:lnTo>
                  <a:cubicBezTo>
                    <a:pt x="21124" y="4906"/>
                    <a:pt x="20983" y="1"/>
                    <a:pt x="20983"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7" name="Google Shape;839;p46"/>
            <p:cNvSpPr/>
            <p:nvPr/>
          </p:nvSpPr>
          <p:spPr>
            <a:xfrm>
              <a:off x="3752475" y="319075"/>
              <a:ext cx="624950" cy="1124375"/>
            </a:xfrm>
            <a:custGeom>
              <a:avLst/>
              <a:ahLst/>
              <a:rect l="l" t="t" r="r" b="b"/>
              <a:pathLst>
                <a:path w="24998" h="44975" extrusionOk="0">
                  <a:moveTo>
                    <a:pt x="11317" y="0"/>
                  </a:moveTo>
                  <a:cubicBezTo>
                    <a:pt x="6609" y="0"/>
                    <a:pt x="3498" y="1785"/>
                    <a:pt x="1691" y="5446"/>
                  </a:cubicBezTo>
                  <a:cubicBezTo>
                    <a:pt x="564" y="7723"/>
                    <a:pt x="1" y="10234"/>
                    <a:pt x="48" y="12769"/>
                  </a:cubicBezTo>
                  <a:cubicBezTo>
                    <a:pt x="24" y="15234"/>
                    <a:pt x="329" y="17675"/>
                    <a:pt x="893" y="20092"/>
                  </a:cubicBezTo>
                  <a:cubicBezTo>
                    <a:pt x="1268" y="21524"/>
                    <a:pt x="1714" y="22956"/>
                    <a:pt x="2630" y="24200"/>
                  </a:cubicBezTo>
                  <a:cubicBezTo>
                    <a:pt x="3874" y="25913"/>
                    <a:pt x="5540" y="26899"/>
                    <a:pt x="7770" y="26922"/>
                  </a:cubicBezTo>
                  <a:cubicBezTo>
                    <a:pt x="8263" y="26922"/>
                    <a:pt x="8756" y="26946"/>
                    <a:pt x="9225" y="26969"/>
                  </a:cubicBezTo>
                  <a:cubicBezTo>
                    <a:pt x="9240" y="26968"/>
                    <a:pt x="9255" y="26967"/>
                    <a:pt x="9269" y="26967"/>
                  </a:cubicBezTo>
                  <a:cubicBezTo>
                    <a:pt x="9483" y="26967"/>
                    <a:pt x="9649" y="27125"/>
                    <a:pt x="9671" y="27345"/>
                  </a:cubicBezTo>
                  <a:cubicBezTo>
                    <a:pt x="9812" y="28565"/>
                    <a:pt x="9929" y="29786"/>
                    <a:pt x="10046" y="31006"/>
                  </a:cubicBezTo>
                  <a:cubicBezTo>
                    <a:pt x="10093" y="31335"/>
                    <a:pt x="9859" y="31640"/>
                    <a:pt x="9530" y="31664"/>
                  </a:cubicBezTo>
                  <a:cubicBezTo>
                    <a:pt x="8896" y="31804"/>
                    <a:pt x="8263" y="31922"/>
                    <a:pt x="7629" y="32086"/>
                  </a:cubicBezTo>
                  <a:cubicBezTo>
                    <a:pt x="7371" y="32133"/>
                    <a:pt x="7183" y="32391"/>
                    <a:pt x="7253" y="32673"/>
                  </a:cubicBezTo>
                  <a:cubicBezTo>
                    <a:pt x="7324" y="33072"/>
                    <a:pt x="7418" y="33471"/>
                    <a:pt x="7535" y="33870"/>
                  </a:cubicBezTo>
                  <a:cubicBezTo>
                    <a:pt x="8427" y="36733"/>
                    <a:pt x="9600" y="39503"/>
                    <a:pt x="11032" y="42132"/>
                  </a:cubicBezTo>
                  <a:cubicBezTo>
                    <a:pt x="11502" y="42953"/>
                    <a:pt x="12088" y="43704"/>
                    <a:pt x="12769" y="44338"/>
                  </a:cubicBezTo>
                  <a:cubicBezTo>
                    <a:pt x="13199" y="44757"/>
                    <a:pt x="13448" y="44974"/>
                    <a:pt x="13667" y="44974"/>
                  </a:cubicBezTo>
                  <a:cubicBezTo>
                    <a:pt x="13913" y="44974"/>
                    <a:pt x="14120" y="44699"/>
                    <a:pt x="14506" y="44127"/>
                  </a:cubicBezTo>
                  <a:cubicBezTo>
                    <a:pt x="14741" y="43775"/>
                    <a:pt x="14975" y="43423"/>
                    <a:pt x="15187" y="43070"/>
                  </a:cubicBezTo>
                  <a:cubicBezTo>
                    <a:pt x="17815" y="38916"/>
                    <a:pt x="21007" y="35137"/>
                    <a:pt x="24645" y="31828"/>
                  </a:cubicBezTo>
                  <a:cubicBezTo>
                    <a:pt x="24716" y="31757"/>
                    <a:pt x="24786" y="31687"/>
                    <a:pt x="24857" y="31593"/>
                  </a:cubicBezTo>
                  <a:cubicBezTo>
                    <a:pt x="24997" y="31382"/>
                    <a:pt x="24927" y="31147"/>
                    <a:pt x="24692" y="31124"/>
                  </a:cubicBezTo>
                  <a:cubicBezTo>
                    <a:pt x="23824" y="30983"/>
                    <a:pt x="23589" y="30396"/>
                    <a:pt x="23495" y="29692"/>
                  </a:cubicBezTo>
                  <a:cubicBezTo>
                    <a:pt x="23378" y="28941"/>
                    <a:pt x="23308" y="28166"/>
                    <a:pt x="23214" y="27415"/>
                  </a:cubicBezTo>
                  <a:cubicBezTo>
                    <a:pt x="22768" y="24059"/>
                    <a:pt x="22322" y="20703"/>
                    <a:pt x="21852" y="17346"/>
                  </a:cubicBezTo>
                  <a:cubicBezTo>
                    <a:pt x="21477" y="14717"/>
                    <a:pt x="21148" y="12065"/>
                    <a:pt x="20468" y="9483"/>
                  </a:cubicBezTo>
                  <a:cubicBezTo>
                    <a:pt x="19951" y="7371"/>
                    <a:pt x="19106" y="5352"/>
                    <a:pt x="17980" y="3498"/>
                  </a:cubicBezTo>
                  <a:cubicBezTo>
                    <a:pt x="17088" y="2090"/>
                    <a:pt x="15726" y="1057"/>
                    <a:pt x="14154" y="541"/>
                  </a:cubicBezTo>
                  <a:cubicBezTo>
                    <a:pt x="13309" y="236"/>
                    <a:pt x="12417" y="48"/>
                    <a:pt x="11502" y="1"/>
                  </a:cubicBezTo>
                  <a:cubicBezTo>
                    <a:pt x="11440" y="0"/>
                    <a:pt x="11379" y="0"/>
                    <a:pt x="11317"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8" name="Google Shape;840;p46"/>
            <p:cNvSpPr/>
            <p:nvPr/>
          </p:nvSpPr>
          <p:spPr>
            <a:xfrm>
              <a:off x="3737225" y="304500"/>
              <a:ext cx="581525" cy="481375"/>
            </a:xfrm>
            <a:custGeom>
              <a:avLst/>
              <a:ahLst/>
              <a:rect l="l" t="t" r="r" b="b"/>
              <a:pathLst>
                <a:path w="23261" h="19255" extrusionOk="0">
                  <a:moveTo>
                    <a:pt x="10978" y="1"/>
                  </a:moveTo>
                  <a:cubicBezTo>
                    <a:pt x="9800" y="1"/>
                    <a:pt x="8624" y="121"/>
                    <a:pt x="7464" y="349"/>
                  </a:cubicBezTo>
                  <a:cubicBezTo>
                    <a:pt x="5563" y="748"/>
                    <a:pt x="3756" y="1406"/>
                    <a:pt x="2207" y="2579"/>
                  </a:cubicBezTo>
                  <a:cubicBezTo>
                    <a:pt x="705" y="3706"/>
                    <a:pt x="1" y="5184"/>
                    <a:pt x="353" y="7039"/>
                  </a:cubicBezTo>
                  <a:cubicBezTo>
                    <a:pt x="611" y="8470"/>
                    <a:pt x="1503" y="9292"/>
                    <a:pt x="3028" y="9480"/>
                  </a:cubicBezTo>
                  <a:cubicBezTo>
                    <a:pt x="3714" y="9559"/>
                    <a:pt x="4411" y="9607"/>
                    <a:pt x="5111" y="9607"/>
                  </a:cubicBezTo>
                  <a:cubicBezTo>
                    <a:pt x="5441" y="9607"/>
                    <a:pt x="5772" y="9596"/>
                    <a:pt x="6103" y="9573"/>
                  </a:cubicBezTo>
                  <a:cubicBezTo>
                    <a:pt x="6690" y="9527"/>
                    <a:pt x="7277" y="9527"/>
                    <a:pt x="7863" y="9503"/>
                  </a:cubicBezTo>
                  <a:cubicBezTo>
                    <a:pt x="7923" y="9501"/>
                    <a:pt x="7981" y="9500"/>
                    <a:pt x="8039" y="9500"/>
                  </a:cubicBezTo>
                  <a:cubicBezTo>
                    <a:pt x="9179" y="9500"/>
                    <a:pt x="10099" y="9951"/>
                    <a:pt x="10680" y="11381"/>
                  </a:cubicBezTo>
                  <a:cubicBezTo>
                    <a:pt x="10844" y="11803"/>
                    <a:pt x="10915" y="12273"/>
                    <a:pt x="11055" y="12719"/>
                  </a:cubicBezTo>
                  <a:cubicBezTo>
                    <a:pt x="11102" y="12859"/>
                    <a:pt x="11220" y="12977"/>
                    <a:pt x="11337" y="13047"/>
                  </a:cubicBezTo>
                  <a:cubicBezTo>
                    <a:pt x="11484" y="13104"/>
                    <a:pt x="11635" y="13130"/>
                    <a:pt x="11783" y="13130"/>
                  </a:cubicBezTo>
                  <a:cubicBezTo>
                    <a:pt x="12252" y="13130"/>
                    <a:pt x="12696" y="12865"/>
                    <a:pt x="12910" y="12437"/>
                  </a:cubicBezTo>
                  <a:cubicBezTo>
                    <a:pt x="13027" y="12132"/>
                    <a:pt x="13144" y="11850"/>
                    <a:pt x="13285" y="11592"/>
                  </a:cubicBezTo>
                  <a:cubicBezTo>
                    <a:pt x="13488" y="11165"/>
                    <a:pt x="13927" y="10910"/>
                    <a:pt x="14397" y="10910"/>
                  </a:cubicBezTo>
                  <a:cubicBezTo>
                    <a:pt x="14417" y="10910"/>
                    <a:pt x="14438" y="10910"/>
                    <a:pt x="14459" y="10911"/>
                  </a:cubicBezTo>
                  <a:cubicBezTo>
                    <a:pt x="14999" y="10911"/>
                    <a:pt x="15468" y="11310"/>
                    <a:pt x="15609" y="11827"/>
                  </a:cubicBezTo>
                  <a:cubicBezTo>
                    <a:pt x="15703" y="12179"/>
                    <a:pt x="15773" y="12531"/>
                    <a:pt x="15773" y="12883"/>
                  </a:cubicBezTo>
                  <a:cubicBezTo>
                    <a:pt x="15797" y="13235"/>
                    <a:pt x="15773" y="13610"/>
                    <a:pt x="15773" y="13963"/>
                  </a:cubicBezTo>
                  <a:cubicBezTo>
                    <a:pt x="15632" y="14972"/>
                    <a:pt x="15703" y="16028"/>
                    <a:pt x="15984" y="17014"/>
                  </a:cubicBezTo>
                  <a:cubicBezTo>
                    <a:pt x="16424" y="18463"/>
                    <a:pt x="17541" y="19255"/>
                    <a:pt x="19066" y="19255"/>
                  </a:cubicBezTo>
                  <a:cubicBezTo>
                    <a:pt x="19172" y="19255"/>
                    <a:pt x="19279" y="19251"/>
                    <a:pt x="19388" y="19244"/>
                  </a:cubicBezTo>
                  <a:cubicBezTo>
                    <a:pt x="19974" y="19197"/>
                    <a:pt x="20538" y="19032"/>
                    <a:pt x="21078" y="18798"/>
                  </a:cubicBezTo>
                  <a:cubicBezTo>
                    <a:pt x="21993" y="18469"/>
                    <a:pt x="22650" y="17718"/>
                    <a:pt x="22885" y="16779"/>
                  </a:cubicBezTo>
                  <a:cubicBezTo>
                    <a:pt x="23166" y="15723"/>
                    <a:pt x="23260" y="14643"/>
                    <a:pt x="23166" y="13587"/>
                  </a:cubicBezTo>
                  <a:cubicBezTo>
                    <a:pt x="23026" y="11005"/>
                    <a:pt x="22345" y="8494"/>
                    <a:pt x="21148" y="6194"/>
                  </a:cubicBezTo>
                  <a:cubicBezTo>
                    <a:pt x="20655" y="5278"/>
                    <a:pt x="20068" y="4410"/>
                    <a:pt x="19364" y="3635"/>
                  </a:cubicBezTo>
                  <a:cubicBezTo>
                    <a:pt x="17369" y="1452"/>
                    <a:pt x="14905" y="162"/>
                    <a:pt x="11807" y="21"/>
                  </a:cubicBezTo>
                  <a:cubicBezTo>
                    <a:pt x="11530" y="7"/>
                    <a:pt x="11254" y="1"/>
                    <a:pt x="10978" y="1"/>
                  </a:cubicBezTo>
                  <a:close/>
                </a:path>
              </a:pathLst>
            </a:custGeom>
            <a:solidFill>
              <a:srgbClr val="000000"/>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9" name="Google Shape;841;p46"/>
            <p:cNvSpPr/>
            <p:nvPr/>
          </p:nvSpPr>
          <p:spPr>
            <a:xfrm>
              <a:off x="3747800" y="541275"/>
              <a:ext cx="420725" cy="468150"/>
            </a:xfrm>
            <a:custGeom>
              <a:avLst/>
              <a:ahLst/>
              <a:rect l="l" t="t" r="r" b="b"/>
              <a:pathLst>
                <a:path w="16829" h="18726" extrusionOk="0">
                  <a:moveTo>
                    <a:pt x="13941" y="793"/>
                  </a:moveTo>
                  <a:cubicBezTo>
                    <a:pt x="14700" y="793"/>
                    <a:pt x="15439" y="1272"/>
                    <a:pt x="15679" y="2097"/>
                  </a:cubicBezTo>
                  <a:cubicBezTo>
                    <a:pt x="15960" y="2989"/>
                    <a:pt x="16054" y="3905"/>
                    <a:pt x="15960" y="4820"/>
                  </a:cubicBezTo>
                  <a:cubicBezTo>
                    <a:pt x="15773" y="6604"/>
                    <a:pt x="15467" y="8364"/>
                    <a:pt x="15022" y="10101"/>
                  </a:cubicBezTo>
                  <a:cubicBezTo>
                    <a:pt x="14857" y="10852"/>
                    <a:pt x="14646" y="11580"/>
                    <a:pt x="14411" y="12307"/>
                  </a:cubicBezTo>
                  <a:cubicBezTo>
                    <a:pt x="14304" y="12616"/>
                    <a:pt x="14166" y="12763"/>
                    <a:pt x="13976" y="12763"/>
                  </a:cubicBezTo>
                  <a:cubicBezTo>
                    <a:pt x="13833" y="12763"/>
                    <a:pt x="13660" y="12680"/>
                    <a:pt x="13449" y="12519"/>
                  </a:cubicBezTo>
                  <a:cubicBezTo>
                    <a:pt x="12604" y="11908"/>
                    <a:pt x="11994" y="11017"/>
                    <a:pt x="11712" y="10007"/>
                  </a:cubicBezTo>
                  <a:cubicBezTo>
                    <a:pt x="11430" y="9021"/>
                    <a:pt x="11430" y="7989"/>
                    <a:pt x="11407" y="6862"/>
                  </a:cubicBezTo>
                  <a:cubicBezTo>
                    <a:pt x="11360" y="6228"/>
                    <a:pt x="11618" y="5430"/>
                    <a:pt x="11219" y="4726"/>
                  </a:cubicBezTo>
                  <a:cubicBezTo>
                    <a:pt x="11407" y="3459"/>
                    <a:pt x="11642" y="2168"/>
                    <a:pt x="12721" y="1276"/>
                  </a:cubicBezTo>
                  <a:cubicBezTo>
                    <a:pt x="13077" y="946"/>
                    <a:pt x="13512" y="793"/>
                    <a:pt x="13941" y="793"/>
                  </a:cubicBezTo>
                  <a:close/>
                  <a:moveTo>
                    <a:pt x="13940" y="1"/>
                  </a:moveTo>
                  <a:cubicBezTo>
                    <a:pt x="13523" y="1"/>
                    <a:pt x="13098" y="100"/>
                    <a:pt x="12698" y="314"/>
                  </a:cubicBezTo>
                  <a:cubicBezTo>
                    <a:pt x="12064" y="595"/>
                    <a:pt x="11571" y="1088"/>
                    <a:pt x="11266" y="1722"/>
                  </a:cubicBezTo>
                  <a:cubicBezTo>
                    <a:pt x="11008" y="2215"/>
                    <a:pt x="10797" y="2731"/>
                    <a:pt x="10632" y="3271"/>
                  </a:cubicBezTo>
                  <a:cubicBezTo>
                    <a:pt x="10140" y="4914"/>
                    <a:pt x="10726" y="5923"/>
                    <a:pt x="8849" y="6064"/>
                  </a:cubicBezTo>
                  <a:cubicBezTo>
                    <a:pt x="8802" y="6064"/>
                    <a:pt x="3568" y="7097"/>
                    <a:pt x="1033" y="7308"/>
                  </a:cubicBezTo>
                  <a:cubicBezTo>
                    <a:pt x="188" y="7355"/>
                    <a:pt x="0" y="7543"/>
                    <a:pt x="47" y="8341"/>
                  </a:cubicBezTo>
                  <a:cubicBezTo>
                    <a:pt x="188" y="10805"/>
                    <a:pt x="329" y="11462"/>
                    <a:pt x="1385" y="13763"/>
                  </a:cubicBezTo>
                  <a:cubicBezTo>
                    <a:pt x="2629" y="16462"/>
                    <a:pt x="4694" y="18034"/>
                    <a:pt x="7769" y="18621"/>
                  </a:cubicBezTo>
                  <a:cubicBezTo>
                    <a:pt x="8145" y="18690"/>
                    <a:pt x="8502" y="18726"/>
                    <a:pt x="8844" y="18726"/>
                  </a:cubicBezTo>
                  <a:cubicBezTo>
                    <a:pt x="9891" y="18726"/>
                    <a:pt x="10798" y="18396"/>
                    <a:pt x="11665" y="17706"/>
                  </a:cubicBezTo>
                  <a:cubicBezTo>
                    <a:pt x="12721" y="16837"/>
                    <a:pt x="13707" y="15898"/>
                    <a:pt x="14623" y="14889"/>
                  </a:cubicBezTo>
                  <a:cubicBezTo>
                    <a:pt x="15022" y="14467"/>
                    <a:pt x="15467" y="14068"/>
                    <a:pt x="15045" y="13411"/>
                  </a:cubicBezTo>
                  <a:cubicBezTo>
                    <a:pt x="14857" y="13129"/>
                    <a:pt x="15162" y="12824"/>
                    <a:pt x="15256" y="12542"/>
                  </a:cubicBezTo>
                  <a:cubicBezTo>
                    <a:pt x="16031" y="10078"/>
                    <a:pt x="16524" y="7519"/>
                    <a:pt x="16782" y="4937"/>
                  </a:cubicBezTo>
                  <a:cubicBezTo>
                    <a:pt x="16782" y="3694"/>
                    <a:pt x="16829" y="2661"/>
                    <a:pt x="16430" y="1675"/>
                  </a:cubicBezTo>
                  <a:cubicBezTo>
                    <a:pt x="15993" y="633"/>
                    <a:pt x="14991" y="1"/>
                    <a:pt x="1394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0" name="Google Shape;842;p46"/>
            <p:cNvSpPr/>
            <p:nvPr/>
          </p:nvSpPr>
          <p:spPr>
            <a:xfrm>
              <a:off x="3736050" y="238100"/>
              <a:ext cx="559225" cy="339200"/>
            </a:xfrm>
            <a:custGeom>
              <a:avLst/>
              <a:ahLst/>
              <a:rect l="l" t="t" r="r" b="b"/>
              <a:pathLst>
                <a:path w="22369" h="13568" extrusionOk="0">
                  <a:moveTo>
                    <a:pt x="17893" y="1"/>
                  </a:moveTo>
                  <a:cubicBezTo>
                    <a:pt x="17683" y="1"/>
                    <a:pt x="17447" y="10"/>
                    <a:pt x="17181" y="24"/>
                  </a:cubicBezTo>
                  <a:cubicBezTo>
                    <a:pt x="15351" y="118"/>
                    <a:pt x="13520" y="283"/>
                    <a:pt x="11689" y="470"/>
                  </a:cubicBezTo>
                  <a:cubicBezTo>
                    <a:pt x="9694" y="635"/>
                    <a:pt x="7723" y="869"/>
                    <a:pt x="5728" y="1081"/>
                  </a:cubicBezTo>
                  <a:cubicBezTo>
                    <a:pt x="4601" y="1175"/>
                    <a:pt x="3474" y="1362"/>
                    <a:pt x="2371" y="1621"/>
                  </a:cubicBezTo>
                  <a:cubicBezTo>
                    <a:pt x="1644" y="1761"/>
                    <a:pt x="1057" y="2348"/>
                    <a:pt x="893" y="3099"/>
                  </a:cubicBezTo>
                  <a:cubicBezTo>
                    <a:pt x="822" y="3381"/>
                    <a:pt x="799" y="3686"/>
                    <a:pt x="728" y="3991"/>
                  </a:cubicBezTo>
                  <a:cubicBezTo>
                    <a:pt x="376" y="5704"/>
                    <a:pt x="400" y="7465"/>
                    <a:pt x="188" y="9178"/>
                  </a:cubicBezTo>
                  <a:cubicBezTo>
                    <a:pt x="118" y="10352"/>
                    <a:pt x="48" y="11525"/>
                    <a:pt x="24" y="12722"/>
                  </a:cubicBezTo>
                  <a:cubicBezTo>
                    <a:pt x="1" y="13403"/>
                    <a:pt x="165" y="13567"/>
                    <a:pt x="846" y="13567"/>
                  </a:cubicBezTo>
                  <a:cubicBezTo>
                    <a:pt x="1550" y="13567"/>
                    <a:pt x="2254" y="13520"/>
                    <a:pt x="2935" y="13473"/>
                  </a:cubicBezTo>
                  <a:cubicBezTo>
                    <a:pt x="5422" y="13262"/>
                    <a:pt x="7887" y="13051"/>
                    <a:pt x="10375" y="12816"/>
                  </a:cubicBezTo>
                  <a:cubicBezTo>
                    <a:pt x="13755" y="12535"/>
                    <a:pt x="17134" y="12065"/>
                    <a:pt x="20467" y="11408"/>
                  </a:cubicBezTo>
                  <a:cubicBezTo>
                    <a:pt x="22369" y="11009"/>
                    <a:pt x="22275" y="11267"/>
                    <a:pt x="21758" y="9483"/>
                  </a:cubicBezTo>
                  <a:cubicBezTo>
                    <a:pt x="21688" y="9178"/>
                    <a:pt x="21594" y="8897"/>
                    <a:pt x="21524" y="8591"/>
                  </a:cubicBezTo>
                  <a:cubicBezTo>
                    <a:pt x="21007" y="6456"/>
                    <a:pt x="20491" y="4296"/>
                    <a:pt x="19998" y="2160"/>
                  </a:cubicBezTo>
                  <a:cubicBezTo>
                    <a:pt x="19588" y="419"/>
                    <a:pt x="19339" y="1"/>
                    <a:pt x="17893"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1" name="Google Shape;843;p46"/>
            <p:cNvSpPr/>
            <p:nvPr/>
          </p:nvSpPr>
          <p:spPr>
            <a:xfrm>
              <a:off x="3081225" y="1082900"/>
              <a:ext cx="1605425" cy="2088875"/>
            </a:xfrm>
            <a:custGeom>
              <a:avLst/>
              <a:ahLst/>
              <a:rect l="l" t="t" r="r" b="b"/>
              <a:pathLst>
                <a:path w="64217" h="83555" extrusionOk="0">
                  <a:moveTo>
                    <a:pt x="50869" y="0"/>
                  </a:moveTo>
                  <a:cubicBezTo>
                    <a:pt x="50437" y="0"/>
                    <a:pt x="50160" y="296"/>
                    <a:pt x="49242" y="1134"/>
                  </a:cubicBezTo>
                  <a:cubicBezTo>
                    <a:pt x="46355" y="3857"/>
                    <a:pt x="43727" y="6861"/>
                    <a:pt x="41426" y="10100"/>
                  </a:cubicBezTo>
                  <a:cubicBezTo>
                    <a:pt x="41004" y="10687"/>
                    <a:pt x="40652" y="11344"/>
                    <a:pt x="40088" y="11837"/>
                  </a:cubicBezTo>
                  <a:cubicBezTo>
                    <a:pt x="39643" y="11626"/>
                    <a:pt x="39502" y="11203"/>
                    <a:pt x="39267" y="10875"/>
                  </a:cubicBezTo>
                  <a:cubicBezTo>
                    <a:pt x="37648" y="8340"/>
                    <a:pt x="36357" y="5617"/>
                    <a:pt x="35418" y="2754"/>
                  </a:cubicBezTo>
                  <a:cubicBezTo>
                    <a:pt x="34967" y="1381"/>
                    <a:pt x="34832" y="1093"/>
                    <a:pt x="33843" y="1093"/>
                  </a:cubicBezTo>
                  <a:cubicBezTo>
                    <a:pt x="33597" y="1093"/>
                    <a:pt x="33299" y="1111"/>
                    <a:pt x="32930" y="1134"/>
                  </a:cubicBezTo>
                  <a:cubicBezTo>
                    <a:pt x="32719" y="1157"/>
                    <a:pt x="32507" y="1157"/>
                    <a:pt x="32296" y="1204"/>
                  </a:cubicBezTo>
                  <a:cubicBezTo>
                    <a:pt x="29949" y="1510"/>
                    <a:pt x="27672" y="2143"/>
                    <a:pt x="25490" y="3082"/>
                  </a:cubicBezTo>
                  <a:cubicBezTo>
                    <a:pt x="22743" y="4326"/>
                    <a:pt x="20162" y="5969"/>
                    <a:pt x="17861" y="7941"/>
                  </a:cubicBezTo>
                  <a:cubicBezTo>
                    <a:pt x="12979" y="11978"/>
                    <a:pt x="8426" y="16320"/>
                    <a:pt x="3779" y="20615"/>
                  </a:cubicBezTo>
                  <a:cubicBezTo>
                    <a:pt x="3615" y="20756"/>
                    <a:pt x="3474" y="20897"/>
                    <a:pt x="3333" y="21061"/>
                  </a:cubicBezTo>
                  <a:cubicBezTo>
                    <a:pt x="2746" y="21648"/>
                    <a:pt x="2394" y="22446"/>
                    <a:pt x="2371" y="23267"/>
                  </a:cubicBezTo>
                  <a:cubicBezTo>
                    <a:pt x="2371" y="24089"/>
                    <a:pt x="2371" y="24910"/>
                    <a:pt x="2371" y="25732"/>
                  </a:cubicBezTo>
                  <a:cubicBezTo>
                    <a:pt x="2371" y="27422"/>
                    <a:pt x="2441" y="29135"/>
                    <a:pt x="2371" y="30801"/>
                  </a:cubicBezTo>
                  <a:cubicBezTo>
                    <a:pt x="2300" y="32280"/>
                    <a:pt x="1925" y="33665"/>
                    <a:pt x="188" y="34228"/>
                  </a:cubicBezTo>
                  <a:cubicBezTo>
                    <a:pt x="0" y="34275"/>
                    <a:pt x="23" y="34627"/>
                    <a:pt x="211" y="34721"/>
                  </a:cubicBezTo>
                  <a:cubicBezTo>
                    <a:pt x="446" y="34839"/>
                    <a:pt x="704" y="34932"/>
                    <a:pt x="962" y="35003"/>
                  </a:cubicBezTo>
                  <a:cubicBezTo>
                    <a:pt x="1585" y="35098"/>
                    <a:pt x="2213" y="35145"/>
                    <a:pt x="2842" y="35145"/>
                  </a:cubicBezTo>
                  <a:cubicBezTo>
                    <a:pt x="3610" y="35145"/>
                    <a:pt x="4379" y="35074"/>
                    <a:pt x="5140" y="34932"/>
                  </a:cubicBezTo>
                  <a:cubicBezTo>
                    <a:pt x="6572" y="34627"/>
                    <a:pt x="7957" y="34228"/>
                    <a:pt x="9318" y="33735"/>
                  </a:cubicBezTo>
                  <a:cubicBezTo>
                    <a:pt x="12158" y="32656"/>
                    <a:pt x="14928" y="31365"/>
                    <a:pt x="17556" y="29863"/>
                  </a:cubicBezTo>
                  <a:cubicBezTo>
                    <a:pt x="17932" y="29651"/>
                    <a:pt x="18307" y="29464"/>
                    <a:pt x="18683" y="29276"/>
                  </a:cubicBezTo>
                  <a:cubicBezTo>
                    <a:pt x="18740" y="29244"/>
                    <a:pt x="18798" y="29230"/>
                    <a:pt x="18853" y="29230"/>
                  </a:cubicBezTo>
                  <a:cubicBezTo>
                    <a:pt x="19005" y="29230"/>
                    <a:pt x="19135" y="29339"/>
                    <a:pt x="19152" y="29511"/>
                  </a:cubicBezTo>
                  <a:cubicBezTo>
                    <a:pt x="19152" y="29816"/>
                    <a:pt x="19129" y="30121"/>
                    <a:pt x="19105" y="30426"/>
                  </a:cubicBezTo>
                  <a:cubicBezTo>
                    <a:pt x="18706" y="33853"/>
                    <a:pt x="18613" y="37280"/>
                    <a:pt x="18049" y="40683"/>
                  </a:cubicBezTo>
                  <a:cubicBezTo>
                    <a:pt x="17650" y="43265"/>
                    <a:pt x="17392" y="45870"/>
                    <a:pt x="17110" y="48475"/>
                  </a:cubicBezTo>
                  <a:cubicBezTo>
                    <a:pt x="16735" y="51879"/>
                    <a:pt x="16383" y="55305"/>
                    <a:pt x="16031" y="58709"/>
                  </a:cubicBezTo>
                  <a:cubicBezTo>
                    <a:pt x="15843" y="60492"/>
                    <a:pt x="15726" y="62276"/>
                    <a:pt x="15538" y="64083"/>
                  </a:cubicBezTo>
                  <a:cubicBezTo>
                    <a:pt x="15092" y="68707"/>
                    <a:pt x="14646" y="73355"/>
                    <a:pt x="14200" y="78002"/>
                  </a:cubicBezTo>
                  <a:cubicBezTo>
                    <a:pt x="14130" y="78612"/>
                    <a:pt x="14083" y="79222"/>
                    <a:pt x="14059" y="79833"/>
                  </a:cubicBezTo>
                  <a:cubicBezTo>
                    <a:pt x="14036" y="80372"/>
                    <a:pt x="14177" y="80560"/>
                    <a:pt x="14763" y="80701"/>
                  </a:cubicBezTo>
                  <a:cubicBezTo>
                    <a:pt x="15444" y="80865"/>
                    <a:pt x="16125" y="81006"/>
                    <a:pt x="16805" y="81124"/>
                  </a:cubicBezTo>
                  <a:cubicBezTo>
                    <a:pt x="20302" y="81781"/>
                    <a:pt x="23847" y="82133"/>
                    <a:pt x="27391" y="82461"/>
                  </a:cubicBezTo>
                  <a:cubicBezTo>
                    <a:pt x="30606" y="82766"/>
                    <a:pt x="33822" y="83142"/>
                    <a:pt x="37061" y="83306"/>
                  </a:cubicBezTo>
                  <a:cubicBezTo>
                    <a:pt x="39770" y="83472"/>
                    <a:pt x="42487" y="83554"/>
                    <a:pt x="45205" y="83554"/>
                  </a:cubicBezTo>
                  <a:cubicBezTo>
                    <a:pt x="49433" y="83554"/>
                    <a:pt x="53665" y="83354"/>
                    <a:pt x="57880" y="82954"/>
                  </a:cubicBezTo>
                  <a:cubicBezTo>
                    <a:pt x="59170" y="82837"/>
                    <a:pt x="60461" y="82766"/>
                    <a:pt x="61752" y="82555"/>
                  </a:cubicBezTo>
                  <a:cubicBezTo>
                    <a:pt x="64146" y="82180"/>
                    <a:pt x="63935" y="82438"/>
                    <a:pt x="63865" y="80208"/>
                  </a:cubicBezTo>
                  <a:cubicBezTo>
                    <a:pt x="63747" y="76429"/>
                    <a:pt x="63513" y="72627"/>
                    <a:pt x="63325" y="68848"/>
                  </a:cubicBezTo>
                  <a:cubicBezTo>
                    <a:pt x="63137" y="64248"/>
                    <a:pt x="62668" y="59647"/>
                    <a:pt x="62715" y="55024"/>
                  </a:cubicBezTo>
                  <a:cubicBezTo>
                    <a:pt x="62715" y="54296"/>
                    <a:pt x="62668" y="53592"/>
                    <a:pt x="62644" y="52864"/>
                  </a:cubicBezTo>
                  <a:cubicBezTo>
                    <a:pt x="62550" y="50095"/>
                    <a:pt x="62386" y="47349"/>
                    <a:pt x="62339" y="44579"/>
                  </a:cubicBezTo>
                  <a:cubicBezTo>
                    <a:pt x="62269" y="40378"/>
                    <a:pt x="62480" y="36176"/>
                    <a:pt x="62715" y="31975"/>
                  </a:cubicBezTo>
                  <a:cubicBezTo>
                    <a:pt x="62949" y="27562"/>
                    <a:pt x="63560" y="23197"/>
                    <a:pt x="63888" y="18808"/>
                  </a:cubicBezTo>
                  <a:cubicBezTo>
                    <a:pt x="64123" y="16202"/>
                    <a:pt x="64217" y="13574"/>
                    <a:pt x="64170" y="10968"/>
                  </a:cubicBezTo>
                  <a:cubicBezTo>
                    <a:pt x="64123" y="10311"/>
                    <a:pt x="64052" y="9631"/>
                    <a:pt x="63935" y="8997"/>
                  </a:cubicBezTo>
                  <a:cubicBezTo>
                    <a:pt x="63653" y="7002"/>
                    <a:pt x="62480" y="5241"/>
                    <a:pt x="60766" y="4185"/>
                  </a:cubicBezTo>
                  <a:cubicBezTo>
                    <a:pt x="58232" y="2495"/>
                    <a:pt x="55439" y="1228"/>
                    <a:pt x="52481" y="406"/>
                  </a:cubicBezTo>
                  <a:cubicBezTo>
                    <a:pt x="51617" y="173"/>
                    <a:pt x="51198" y="0"/>
                    <a:pt x="5086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2" name="Google Shape;844;p46"/>
            <p:cNvSpPr/>
            <p:nvPr/>
          </p:nvSpPr>
          <p:spPr>
            <a:xfrm>
              <a:off x="2927475" y="1162275"/>
              <a:ext cx="792175" cy="865525"/>
            </a:xfrm>
            <a:custGeom>
              <a:avLst/>
              <a:ahLst/>
              <a:rect l="l" t="t" r="r" b="b"/>
              <a:pathLst>
                <a:path w="31687" h="34621" extrusionOk="0">
                  <a:moveTo>
                    <a:pt x="25232" y="26124"/>
                  </a:moveTo>
                  <a:cubicBezTo>
                    <a:pt x="25232" y="26124"/>
                    <a:pt x="24645" y="5000"/>
                    <a:pt x="31686" y="1"/>
                  </a:cubicBezTo>
                  <a:cubicBezTo>
                    <a:pt x="31686" y="1"/>
                    <a:pt x="24011" y="2911"/>
                    <a:pt x="12605" y="14952"/>
                  </a:cubicBezTo>
                  <a:cubicBezTo>
                    <a:pt x="12605" y="14952"/>
                    <a:pt x="1" y="28166"/>
                    <a:pt x="6173" y="31405"/>
                  </a:cubicBezTo>
                  <a:cubicBezTo>
                    <a:pt x="12323" y="34621"/>
                    <a:pt x="25232" y="26124"/>
                    <a:pt x="25232" y="26124"/>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3" name="Google Shape;845;p46"/>
            <p:cNvSpPr/>
            <p:nvPr/>
          </p:nvSpPr>
          <p:spPr>
            <a:xfrm>
              <a:off x="3911500" y="1135900"/>
              <a:ext cx="787475" cy="912575"/>
            </a:xfrm>
            <a:custGeom>
              <a:avLst/>
              <a:ahLst/>
              <a:rect l="l" t="t" r="r" b="b"/>
              <a:pathLst>
                <a:path w="31499" h="36503" extrusionOk="0">
                  <a:moveTo>
                    <a:pt x="24366" y="1"/>
                  </a:moveTo>
                  <a:cubicBezTo>
                    <a:pt x="23501" y="1"/>
                    <a:pt x="22637" y="204"/>
                    <a:pt x="21852" y="610"/>
                  </a:cubicBezTo>
                  <a:cubicBezTo>
                    <a:pt x="20608" y="1197"/>
                    <a:pt x="19458" y="2018"/>
                    <a:pt x="18496" y="3004"/>
                  </a:cubicBezTo>
                  <a:cubicBezTo>
                    <a:pt x="17745" y="3779"/>
                    <a:pt x="17017" y="4624"/>
                    <a:pt x="16313" y="5469"/>
                  </a:cubicBezTo>
                  <a:cubicBezTo>
                    <a:pt x="14553" y="7675"/>
                    <a:pt x="12956" y="9998"/>
                    <a:pt x="11525" y="12416"/>
                  </a:cubicBezTo>
                  <a:cubicBezTo>
                    <a:pt x="8826" y="16922"/>
                    <a:pt x="6103" y="21429"/>
                    <a:pt x="3286" y="25865"/>
                  </a:cubicBezTo>
                  <a:cubicBezTo>
                    <a:pt x="2395" y="27273"/>
                    <a:pt x="1573" y="28705"/>
                    <a:pt x="728" y="30137"/>
                  </a:cubicBezTo>
                  <a:cubicBezTo>
                    <a:pt x="540" y="30465"/>
                    <a:pt x="376" y="30770"/>
                    <a:pt x="235" y="31122"/>
                  </a:cubicBezTo>
                  <a:cubicBezTo>
                    <a:pt x="0" y="31545"/>
                    <a:pt x="71" y="32061"/>
                    <a:pt x="376" y="32413"/>
                  </a:cubicBezTo>
                  <a:cubicBezTo>
                    <a:pt x="564" y="32672"/>
                    <a:pt x="799" y="32883"/>
                    <a:pt x="1033" y="33094"/>
                  </a:cubicBezTo>
                  <a:cubicBezTo>
                    <a:pt x="2911" y="34690"/>
                    <a:pt x="5141" y="35793"/>
                    <a:pt x="7535" y="36333"/>
                  </a:cubicBezTo>
                  <a:cubicBezTo>
                    <a:pt x="7994" y="36446"/>
                    <a:pt x="8458" y="36502"/>
                    <a:pt x="8917" y="36502"/>
                  </a:cubicBezTo>
                  <a:cubicBezTo>
                    <a:pt x="10173" y="36502"/>
                    <a:pt x="11397" y="36084"/>
                    <a:pt x="12393" y="35277"/>
                  </a:cubicBezTo>
                  <a:cubicBezTo>
                    <a:pt x="13355" y="34526"/>
                    <a:pt x="14271" y="33728"/>
                    <a:pt x="15139" y="32883"/>
                  </a:cubicBezTo>
                  <a:cubicBezTo>
                    <a:pt x="16430" y="31592"/>
                    <a:pt x="17627" y="30184"/>
                    <a:pt x="18707" y="28705"/>
                  </a:cubicBezTo>
                  <a:cubicBezTo>
                    <a:pt x="21195" y="25325"/>
                    <a:pt x="23659" y="21969"/>
                    <a:pt x="26077" y="18565"/>
                  </a:cubicBezTo>
                  <a:cubicBezTo>
                    <a:pt x="27931" y="15984"/>
                    <a:pt x="29480" y="13214"/>
                    <a:pt x="30724" y="10304"/>
                  </a:cubicBezTo>
                  <a:cubicBezTo>
                    <a:pt x="31217" y="9154"/>
                    <a:pt x="31499" y="7933"/>
                    <a:pt x="31499" y="6689"/>
                  </a:cubicBezTo>
                  <a:cubicBezTo>
                    <a:pt x="31499" y="5985"/>
                    <a:pt x="31358" y="5257"/>
                    <a:pt x="31053" y="4600"/>
                  </a:cubicBezTo>
                  <a:cubicBezTo>
                    <a:pt x="30114" y="2582"/>
                    <a:pt x="28377" y="1033"/>
                    <a:pt x="26241" y="328"/>
                  </a:cubicBezTo>
                  <a:cubicBezTo>
                    <a:pt x="25635" y="110"/>
                    <a:pt x="25000" y="1"/>
                    <a:pt x="2436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4" name="Google Shape;846;p46"/>
            <p:cNvSpPr/>
            <p:nvPr/>
          </p:nvSpPr>
          <p:spPr>
            <a:xfrm>
              <a:off x="2953875" y="921125"/>
              <a:ext cx="305150" cy="1028925"/>
            </a:xfrm>
            <a:custGeom>
              <a:avLst/>
              <a:ahLst/>
              <a:rect l="l" t="t" r="r" b="b"/>
              <a:pathLst>
                <a:path w="12206" h="41157" extrusionOk="0">
                  <a:moveTo>
                    <a:pt x="3310" y="0"/>
                  </a:moveTo>
                  <a:cubicBezTo>
                    <a:pt x="3029" y="0"/>
                    <a:pt x="2817" y="235"/>
                    <a:pt x="2794" y="517"/>
                  </a:cubicBezTo>
                  <a:cubicBezTo>
                    <a:pt x="2723" y="1221"/>
                    <a:pt x="2630" y="1948"/>
                    <a:pt x="2630" y="2653"/>
                  </a:cubicBezTo>
                  <a:cubicBezTo>
                    <a:pt x="2536" y="5117"/>
                    <a:pt x="2324" y="7558"/>
                    <a:pt x="1972" y="9999"/>
                  </a:cubicBezTo>
                  <a:cubicBezTo>
                    <a:pt x="1433" y="14318"/>
                    <a:pt x="775" y="18636"/>
                    <a:pt x="423" y="22979"/>
                  </a:cubicBezTo>
                  <a:cubicBezTo>
                    <a:pt x="165" y="26147"/>
                    <a:pt x="1" y="29316"/>
                    <a:pt x="470" y="32484"/>
                  </a:cubicBezTo>
                  <a:cubicBezTo>
                    <a:pt x="728" y="34573"/>
                    <a:pt x="1409" y="36592"/>
                    <a:pt x="2489" y="38423"/>
                  </a:cubicBezTo>
                  <a:cubicBezTo>
                    <a:pt x="3052" y="39385"/>
                    <a:pt x="3850" y="40159"/>
                    <a:pt x="4836" y="40699"/>
                  </a:cubicBezTo>
                  <a:cubicBezTo>
                    <a:pt x="5367" y="41003"/>
                    <a:pt x="5966" y="41156"/>
                    <a:pt x="6568" y="41156"/>
                  </a:cubicBezTo>
                  <a:cubicBezTo>
                    <a:pt x="7082" y="41156"/>
                    <a:pt x="7599" y="41044"/>
                    <a:pt x="8075" y="40817"/>
                  </a:cubicBezTo>
                  <a:cubicBezTo>
                    <a:pt x="8990" y="40394"/>
                    <a:pt x="9765" y="39737"/>
                    <a:pt x="10305" y="38892"/>
                  </a:cubicBezTo>
                  <a:cubicBezTo>
                    <a:pt x="11337" y="37202"/>
                    <a:pt x="11924" y="35301"/>
                    <a:pt x="12018" y="33353"/>
                  </a:cubicBezTo>
                  <a:cubicBezTo>
                    <a:pt x="12206" y="30161"/>
                    <a:pt x="11994" y="26992"/>
                    <a:pt x="11408" y="23847"/>
                  </a:cubicBezTo>
                  <a:cubicBezTo>
                    <a:pt x="11079" y="21875"/>
                    <a:pt x="10657" y="19927"/>
                    <a:pt x="10422" y="17956"/>
                  </a:cubicBezTo>
                  <a:cubicBezTo>
                    <a:pt x="10046" y="14834"/>
                    <a:pt x="9859" y="11712"/>
                    <a:pt x="9882" y="8591"/>
                  </a:cubicBezTo>
                  <a:cubicBezTo>
                    <a:pt x="9882" y="6032"/>
                    <a:pt x="9788" y="3474"/>
                    <a:pt x="9741" y="916"/>
                  </a:cubicBezTo>
                  <a:cubicBezTo>
                    <a:pt x="9718" y="681"/>
                    <a:pt x="9671" y="470"/>
                    <a:pt x="9600" y="235"/>
                  </a:cubicBezTo>
                  <a:cubicBezTo>
                    <a:pt x="7512" y="0"/>
                    <a:pt x="5399" y="94"/>
                    <a:pt x="3310"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5" name="Google Shape;847;p46"/>
            <p:cNvSpPr/>
            <p:nvPr/>
          </p:nvSpPr>
          <p:spPr>
            <a:xfrm>
              <a:off x="3425075" y="1193375"/>
              <a:ext cx="789225" cy="818550"/>
            </a:xfrm>
            <a:custGeom>
              <a:avLst/>
              <a:ahLst/>
              <a:rect l="l" t="t" r="r" b="b"/>
              <a:pathLst>
                <a:path w="31569" h="32742" extrusionOk="0">
                  <a:moveTo>
                    <a:pt x="5218" y="0"/>
                  </a:moveTo>
                  <a:cubicBezTo>
                    <a:pt x="5079" y="0"/>
                    <a:pt x="4931" y="72"/>
                    <a:pt x="4741" y="212"/>
                  </a:cubicBezTo>
                  <a:cubicBezTo>
                    <a:pt x="3192" y="1339"/>
                    <a:pt x="1666" y="2465"/>
                    <a:pt x="0" y="3709"/>
                  </a:cubicBezTo>
                  <a:cubicBezTo>
                    <a:pt x="516" y="4414"/>
                    <a:pt x="1901" y="5728"/>
                    <a:pt x="2371" y="6268"/>
                  </a:cubicBezTo>
                  <a:cubicBezTo>
                    <a:pt x="4788" y="9155"/>
                    <a:pt x="5962" y="11549"/>
                    <a:pt x="8074" y="14623"/>
                  </a:cubicBezTo>
                  <a:cubicBezTo>
                    <a:pt x="11008" y="18872"/>
                    <a:pt x="13989" y="23073"/>
                    <a:pt x="17486" y="26922"/>
                  </a:cubicBezTo>
                  <a:cubicBezTo>
                    <a:pt x="19199" y="28870"/>
                    <a:pt x="21265" y="30490"/>
                    <a:pt x="23565" y="31663"/>
                  </a:cubicBezTo>
                  <a:cubicBezTo>
                    <a:pt x="24668" y="32227"/>
                    <a:pt x="25865" y="32579"/>
                    <a:pt x="27109" y="32720"/>
                  </a:cubicBezTo>
                  <a:cubicBezTo>
                    <a:pt x="27274" y="32734"/>
                    <a:pt x="27437" y="32741"/>
                    <a:pt x="27598" y="32741"/>
                  </a:cubicBezTo>
                  <a:cubicBezTo>
                    <a:pt x="28770" y="32741"/>
                    <a:pt x="29834" y="32354"/>
                    <a:pt x="30536" y="31405"/>
                  </a:cubicBezTo>
                  <a:cubicBezTo>
                    <a:pt x="31287" y="30443"/>
                    <a:pt x="31569" y="29222"/>
                    <a:pt x="31334" y="28049"/>
                  </a:cubicBezTo>
                  <a:cubicBezTo>
                    <a:pt x="31005" y="26312"/>
                    <a:pt x="30278" y="24669"/>
                    <a:pt x="29174" y="23308"/>
                  </a:cubicBezTo>
                  <a:cubicBezTo>
                    <a:pt x="28283" y="22205"/>
                    <a:pt x="27414" y="21078"/>
                    <a:pt x="26428" y="20069"/>
                  </a:cubicBezTo>
                  <a:cubicBezTo>
                    <a:pt x="24574" y="18191"/>
                    <a:pt x="22579" y="16478"/>
                    <a:pt x="20467" y="14882"/>
                  </a:cubicBezTo>
                  <a:cubicBezTo>
                    <a:pt x="16735" y="12065"/>
                    <a:pt x="13519" y="8756"/>
                    <a:pt x="10398" y="5376"/>
                  </a:cubicBezTo>
                  <a:cubicBezTo>
                    <a:pt x="8849" y="3709"/>
                    <a:pt x="7346" y="2043"/>
                    <a:pt x="5821" y="400"/>
                  </a:cubicBezTo>
                  <a:cubicBezTo>
                    <a:pt x="5578" y="131"/>
                    <a:pt x="5406" y="0"/>
                    <a:pt x="5218"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6" name="Google Shape;848;p46"/>
            <p:cNvSpPr/>
            <p:nvPr/>
          </p:nvSpPr>
          <p:spPr>
            <a:xfrm>
              <a:off x="3913500" y="1072200"/>
              <a:ext cx="480950" cy="384125"/>
            </a:xfrm>
            <a:custGeom>
              <a:avLst/>
              <a:ahLst/>
              <a:rect l="l" t="t" r="r" b="b"/>
              <a:pathLst>
                <a:path w="19238" h="15365" extrusionOk="0">
                  <a:moveTo>
                    <a:pt x="17860" y="0"/>
                  </a:moveTo>
                  <a:cubicBezTo>
                    <a:pt x="17461" y="0"/>
                    <a:pt x="17072" y="174"/>
                    <a:pt x="16796" y="482"/>
                  </a:cubicBezTo>
                  <a:cubicBezTo>
                    <a:pt x="16421" y="858"/>
                    <a:pt x="16022" y="1210"/>
                    <a:pt x="15646" y="1562"/>
                  </a:cubicBezTo>
                  <a:cubicBezTo>
                    <a:pt x="12783" y="4308"/>
                    <a:pt x="10177" y="7336"/>
                    <a:pt x="7877" y="10575"/>
                  </a:cubicBezTo>
                  <a:cubicBezTo>
                    <a:pt x="7549" y="11138"/>
                    <a:pt x="7126" y="11608"/>
                    <a:pt x="6633" y="12007"/>
                  </a:cubicBezTo>
                  <a:cubicBezTo>
                    <a:pt x="6375" y="11584"/>
                    <a:pt x="6164" y="11303"/>
                    <a:pt x="6023" y="10974"/>
                  </a:cubicBezTo>
                  <a:cubicBezTo>
                    <a:pt x="5272" y="9425"/>
                    <a:pt x="4521" y="7899"/>
                    <a:pt x="3840" y="6350"/>
                  </a:cubicBezTo>
                  <a:cubicBezTo>
                    <a:pt x="3206" y="4918"/>
                    <a:pt x="2596" y="3510"/>
                    <a:pt x="2033" y="2055"/>
                  </a:cubicBezTo>
                  <a:cubicBezTo>
                    <a:pt x="1879" y="1571"/>
                    <a:pt x="1437" y="1252"/>
                    <a:pt x="938" y="1252"/>
                  </a:cubicBezTo>
                  <a:cubicBezTo>
                    <a:pt x="904" y="1252"/>
                    <a:pt x="870" y="1254"/>
                    <a:pt x="836" y="1257"/>
                  </a:cubicBezTo>
                  <a:cubicBezTo>
                    <a:pt x="803" y="1256"/>
                    <a:pt x="770" y="1255"/>
                    <a:pt x="740" y="1255"/>
                  </a:cubicBezTo>
                  <a:cubicBezTo>
                    <a:pt x="140" y="1255"/>
                    <a:pt x="0" y="1477"/>
                    <a:pt x="179" y="2102"/>
                  </a:cubicBezTo>
                  <a:cubicBezTo>
                    <a:pt x="273" y="2430"/>
                    <a:pt x="413" y="2782"/>
                    <a:pt x="531" y="3111"/>
                  </a:cubicBezTo>
                  <a:cubicBezTo>
                    <a:pt x="2009" y="7101"/>
                    <a:pt x="3864" y="10927"/>
                    <a:pt x="6046" y="14565"/>
                  </a:cubicBezTo>
                  <a:cubicBezTo>
                    <a:pt x="6117" y="14706"/>
                    <a:pt x="6187" y="14847"/>
                    <a:pt x="6281" y="14964"/>
                  </a:cubicBezTo>
                  <a:cubicBezTo>
                    <a:pt x="6470" y="15229"/>
                    <a:pt x="6639" y="15365"/>
                    <a:pt x="6810" y="15365"/>
                  </a:cubicBezTo>
                  <a:cubicBezTo>
                    <a:pt x="6956" y="15365"/>
                    <a:pt x="7104" y="15264"/>
                    <a:pt x="7267" y="15058"/>
                  </a:cubicBezTo>
                  <a:cubicBezTo>
                    <a:pt x="8041" y="14072"/>
                    <a:pt x="8769" y="13063"/>
                    <a:pt x="9497" y="12030"/>
                  </a:cubicBezTo>
                  <a:cubicBezTo>
                    <a:pt x="11985" y="8416"/>
                    <a:pt x="14848" y="5059"/>
                    <a:pt x="17993" y="2008"/>
                  </a:cubicBezTo>
                  <a:cubicBezTo>
                    <a:pt x="18251" y="1750"/>
                    <a:pt x="18510" y="1492"/>
                    <a:pt x="18768" y="1210"/>
                  </a:cubicBezTo>
                  <a:cubicBezTo>
                    <a:pt x="19237" y="670"/>
                    <a:pt x="19120" y="342"/>
                    <a:pt x="18392" y="107"/>
                  </a:cubicBezTo>
                  <a:cubicBezTo>
                    <a:pt x="18219" y="34"/>
                    <a:pt x="18038" y="0"/>
                    <a:pt x="17860"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7" name="Google Shape;849;p46"/>
            <p:cNvSpPr/>
            <p:nvPr/>
          </p:nvSpPr>
          <p:spPr>
            <a:xfrm>
              <a:off x="2908125" y="425475"/>
              <a:ext cx="322150" cy="571950"/>
            </a:xfrm>
            <a:custGeom>
              <a:avLst/>
              <a:ahLst/>
              <a:rect l="l" t="t" r="r" b="b"/>
              <a:pathLst>
                <a:path w="12886" h="22878" extrusionOk="0">
                  <a:moveTo>
                    <a:pt x="5231" y="1"/>
                  </a:moveTo>
                  <a:cubicBezTo>
                    <a:pt x="5099" y="1"/>
                    <a:pt x="4965" y="51"/>
                    <a:pt x="4859" y="158"/>
                  </a:cubicBezTo>
                  <a:cubicBezTo>
                    <a:pt x="4718" y="298"/>
                    <a:pt x="4600" y="486"/>
                    <a:pt x="4530" y="697"/>
                  </a:cubicBezTo>
                  <a:cubicBezTo>
                    <a:pt x="4342" y="1542"/>
                    <a:pt x="4037" y="2364"/>
                    <a:pt x="4061" y="3256"/>
                  </a:cubicBezTo>
                  <a:cubicBezTo>
                    <a:pt x="4084" y="4077"/>
                    <a:pt x="4037" y="4875"/>
                    <a:pt x="4014" y="5697"/>
                  </a:cubicBezTo>
                  <a:lnTo>
                    <a:pt x="3708" y="5650"/>
                  </a:lnTo>
                  <a:cubicBezTo>
                    <a:pt x="3732" y="4570"/>
                    <a:pt x="3755" y="3490"/>
                    <a:pt x="3755" y="2411"/>
                  </a:cubicBezTo>
                  <a:cubicBezTo>
                    <a:pt x="3755" y="1965"/>
                    <a:pt x="3708" y="1542"/>
                    <a:pt x="3638" y="1120"/>
                  </a:cubicBezTo>
                  <a:cubicBezTo>
                    <a:pt x="3615" y="885"/>
                    <a:pt x="3403" y="721"/>
                    <a:pt x="3169" y="721"/>
                  </a:cubicBezTo>
                  <a:cubicBezTo>
                    <a:pt x="2934" y="721"/>
                    <a:pt x="2746" y="885"/>
                    <a:pt x="2676" y="1096"/>
                  </a:cubicBezTo>
                  <a:cubicBezTo>
                    <a:pt x="2582" y="1284"/>
                    <a:pt x="2488" y="1495"/>
                    <a:pt x="2441" y="1707"/>
                  </a:cubicBezTo>
                  <a:cubicBezTo>
                    <a:pt x="2230" y="2927"/>
                    <a:pt x="1901" y="4148"/>
                    <a:pt x="1972" y="5415"/>
                  </a:cubicBezTo>
                  <a:cubicBezTo>
                    <a:pt x="1995" y="5955"/>
                    <a:pt x="2066" y="6495"/>
                    <a:pt x="1784" y="7058"/>
                  </a:cubicBezTo>
                  <a:cubicBezTo>
                    <a:pt x="1620" y="6706"/>
                    <a:pt x="1549" y="6330"/>
                    <a:pt x="1620" y="5931"/>
                  </a:cubicBezTo>
                  <a:cubicBezTo>
                    <a:pt x="1620" y="5227"/>
                    <a:pt x="1643" y="4523"/>
                    <a:pt x="1643" y="3819"/>
                  </a:cubicBezTo>
                  <a:cubicBezTo>
                    <a:pt x="1643" y="3537"/>
                    <a:pt x="1596" y="3279"/>
                    <a:pt x="1502" y="3021"/>
                  </a:cubicBezTo>
                  <a:cubicBezTo>
                    <a:pt x="1432" y="2880"/>
                    <a:pt x="1291" y="2786"/>
                    <a:pt x="1127" y="2763"/>
                  </a:cubicBezTo>
                  <a:cubicBezTo>
                    <a:pt x="962" y="2763"/>
                    <a:pt x="822" y="2857"/>
                    <a:pt x="728" y="2974"/>
                  </a:cubicBezTo>
                  <a:cubicBezTo>
                    <a:pt x="587" y="3279"/>
                    <a:pt x="469" y="3584"/>
                    <a:pt x="399" y="3913"/>
                  </a:cubicBezTo>
                  <a:cubicBezTo>
                    <a:pt x="188" y="5180"/>
                    <a:pt x="47" y="6495"/>
                    <a:pt x="47" y="7786"/>
                  </a:cubicBezTo>
                  <a:cubicBezTo>
                    <a:pt x="0" y="9499"/>
                    <a:pt x="423" y="11166"/>
                    <a:pt x="1267" y="12644"/>
                  </a:cubicBezTo>
                  <a:cubicBezTo>
                    <a:pt x="1620" y="13278"/>
                    <a:pt x="1995" y="13888"/>
                    <a:pt x="2347" y="14498"/>
                  </a:cubicBezTo>
                  <a:cubicBezTo>
                    <a:pt x="3474" y="16493"/>
                    <a:pt x="4272" y="18559"/>
                    <a:pt x="4037" y="20883"/>
                  </a:cubicBezTo>
                  <a:cubicBezTo>
                    <a:pt x="4014" y="21305"/>
                    <a:pt x="4037" y="21751"/>
                    <a:pt x="4061" y="22173"/>
                  </a:cubicBezTo>
                  <a:cubicBezTo>
                    <a:pt x="4107" y="22643"/>
                    <a:pt x="4342" y="22878"/>
                    <a:pt x="4835" y="22878"/>
                  </a:cubicBezTo>
                  <a:cubicBezTo>
                    <a:pt x="5398" y="22878"/>
                    <a:pt x="5962" y="22878"/>
                    <a:pt x="6548" y="22854"/>
                  </a:cubicBezTo>
                  <a:cubicBezTo>
                    <a:pt x="8074" y="22807"/>
                    <a:pt x="9623" y="22784"/>
                    <a:pt x="11172" y="22737"/>
                  </a:cubicBezTo>
                  <a:cubicBezTo>
                    <a:pt x="11783" y="22713"/>
                    <a:pt x="11994" y="22502"/>
                    <a:pt x="12111" y="21962"/>
                  </a:cubicBezTo>
                  <a:cubicBezTo>
                    <a:pt x="12182" y="21657"/>
                    <a:pt x="12228" y="21329"/>
                    <a:pt x="12228" y="21000"/>
                  </a:cubicBezTo>
                  <a:cubicBezTo>
                    <a:pt x="12322" y="19803"/>
                    <a:pt x="12463" y="18629"/>
                    <a:pt x="12581" y="17432"/>
                  </a:cubicBezTo>
                  <a:cubicBezTo>
                    <a:pt x="12792" y="15390"/>
                    <a:pt x="12886" y="13325"/>
                    <a:pt x="12064" y="11330"/>
                  </a:cubicBezTo>
                  <a:cubicBezTo>
                    <a:pt x="11900" y="10813"/>
                    <a:pt x="11759" y="10274"/>
                    <a:pt x="11642" y="9757"/>
                  </a:cubicBezTo>
                  <a:cubicBezTo>
                    <a:pt x="11407" y="8959"/>
                    <a:pt x="11172" y="8185"/>
                    <a:pt x="10938" y="7410"/>
                  </a:cubicBezTo>
                  <a:cubicBezTo>
                    <a:pt x="10773" y="6941"/>
                    <a:pt x="10679" y="6424"/>
                    <a:pt x="10069" y="6307"/>
                  </a:cubicBezTo>
                  <a:cubicBezTo>
                    <a:pt x="10053" y="6305"/>
                    <a:pt x="10037" y="6304"/>
                    <a:pt x="10021" y="6304"/>
                  </a:cubicBezTo>
                  <a:cubicBezTo>
                    <a:pt x="9671" y="6304"/>
                    <a:pt x="9433" y="6792"/>
                    <a:pt x="9388" y="7645"/>
                  </a:cubicBezTo>
                  <a:cubicBezTo>
                    <a:pt x="9365" y="8396"/>
                    <a:pt x="9365" y="9124"/>
                    <a:pt x="9342" y="9922"/>
                  </a:cubicBezTo>
                  <a:cubicBezTo>
                    <a:pt x="8637" y="9194"/>
                    <a:pt x="8497" y="8959"/>
                    <a:pt x="8426" y="8091"/>
                  </a:cubicBezTo>
                  <a:cubicBezTo>
                    <a:pt x="8309" y="6612"/>
                    <a:pt x="8215" y="5157"/>
                    <a:pt x="8168" y="3702"/>
                  </a:cubicBezTo>
                  <a:cubicBezTo>
                    <a:pt x="8168" y="2998"/>
                    <a:pt x="8074" y="2293"/>
                    <a:pt x="7910" y="1589"/>
                  </a:cubicBezTo>
                  <a:cubicBezTo>
                    <a:pt x="7816" y="1167"/>
                    <a:pt x="7722" y="721"/>
                    <a:pt x="7182" y="604"/>
                  </a:cubicBezTo>
                  <a:cubicBezTo>
                    <a:pt x="7155" y="598"/>
                    <a:pt x="7127" y="595"/>
                    <a:pt x="7101" y="595"/>
                  </a:cubicBezTo>
                  <a:cubicBezTo>
                    <a:pt x="6811" y="595"/>
                    <a:pt x="6586" y="942"/>
                    <a:pt x="6478" y="1566"/>
                  </a:cubicBezTo>
                  <a:cubicBezTo>
                    <a:pt x="6431" y="1941"/>
                    <a:pt x="6408" y="2317"/>
                    <a:pt x="6337" y="2692"/>
                  </a:cubicBezTo>
                  <a:cubicBezTo>
                    <a:pt x="6314" y="2904"/>
                    <a:pt x="6408" y="3162"/>
                    <a:pt x="5962" y="3162"/>
                  </a:cubicBezTo>
                  <a:cubicBezTo>
                    <a:pt x="5938" y="2481"/>
                    <a:pt x="5891" y="1777"/>
                    <a:pt x="5844" y="1096"/>
                  </a:cubicBezTo>
                  <a:cubicBezTo>
                    <a:pt x="5821" y="815"/>
                    <a:pt x="5774" y="557"/>
                    <a:pt x="5704" y="298"/>
                  </a:cubicBezTo>
                  <a:cubicBezTo>
                    <a:pt x="5607" y="105"/>
                    <a:pt x="5420" y="1"/>
                    <a:pt x="5231"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8" name="Google Shape;850;p46"/>
            <p:cNvSpPr/>
            <p:nvPr/>
          </p:nvSpPr>
          <p:spPr>
            <a:xfrm>
              <a:off x="3249025" y="1063150"/>
              <a:ext cx="160800" cy="205375"/>
            </a:xfrm>
            <a:custGeom>
              <a:avLst/>
              <a:ahLst/>
              <a:rect l="l" t="t" r="r" b="b"/>
              <a:pathLst>
                <a:path w="6432" h="8215" extrusionOk="0">
                  <a:moveTo>
                    <a:pt x="624" y="1"/>
                  </a:moveTo>
                  <a:cubicBezTo>
                    <a:pt x="487" y="1"/>
                    <a:pt x="350" y="42"/>
                    <a:pt x="235" y="140"/>
                  </a:cubicBezTo>
                  <a:cubicBezTo>
                    <a:pt x="71" y="258"/>
                    <a:pt x="1" y="469"/>
                    <a:pt x="48" y="657"/>
                  </a:cubicBezTo>
                  <a:cubicBezTo>
                    <a:pt x="188" y="1103"/>
                    <a:pt x="400" y="1478"/>
                    <a:pt x="681" y="1830"/>
                  </a:cubicBezTo>
                  <a:cubicBezTo>
                    <a:pt x="1174" y="2464"/>
                    <a:pt x="1691" y="3074"/>
                    <a:pt x="2137" y="3731"/>
                  </a:cubicBezTo>
                  <a:cubicBezTo>
                    <a:pt x="2841" y="4811"/>
                    <a:pt x="3709" y="5797"/>
                    <a:pt x="4695" y="6665"/>
                  </a:cubicBezTo>
                  <a:cubicBezTo>
                    <a:pt x="5282" y="7158"/>
                    <a:pt x="5868" y="7674"/>
                    <a:pt x="6432" y="8214"/>
                  </a:cubicBezTo>
                  <a:cubicBezTo>
                    <a:pt x="6244" y="7933"/>
                    <a:pt x="6080" y="7627"/>
                    <a:pt x="5939" y="7322"/>
                  </a:cubicBezTo>
                  <a:cubicBezTo>
                    <a:pt x="5587" y="6571"/>
                    <a:pt x="5282" y="5820"/>
                    <a:pt x="5000" y="5069"/>
                  </a:cubicBezTo>
                  <a:cubicBezTo>
                    <a:pt x="4625" y="4013"/>
                    <a:pt x="4437" y="2792"/>
                    <a:pt x="3850" y="1807"/>
                  </a:cubicBezTo>
                  <a:lnTo>
                    <a:pt x="3850" y="1807"/>
                  </a:lnTo>
                  <a:cubicBezTo>
                    <a:pt x="3920" y="1994"/>
                    <a:pt x="3944" y="2182"/>
                    <a:pt x="3967" y="2370"/>
                  </a:cubicBezTo>
                  <a:cubicBezTo>
                    <a:pt x="3925" y="2381"/>
                    <a:pt x="3885" y="2387"/>
                    <a:pt x="3848" y="2387"/>
                  </a:cubicBezTo>
                  <a:cubicBezTo>
                    <a:pt x="3655" y="2387"/>
                    <a:pt x="3514" y="2249"/>
                    <a:pt x="3357" y="2112"/>
                  </a:cubicBezTo>
                  <a:cubicBezTo>
                    <a:pt x="2817" y="1595"/>
                    <a:pt x="2277" y="1079"/>
                    <a:pt x="1714" y="563"/>
                  </a:cubicBezTo>
                  <a:cubicBezTo>
                    <a:pt x="1456" y="304"/>
                    <a:pt x="1151" y="117"/>
                    <a:pt x="799" y="23"/>
                  </a:cubicBezTo>
                  <a:cubicBezTo>
                    <a:pt x="742" y="9"/>
                    <a:pt x="683" y="1"/>
                    <a:pt x="62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9" name="Google Shape;851;p46"/>
            <p:cNvSpPr/>
            <p:nvPr/>
          </p:nvSpPr>
          <p:spPr>
            <a:xfrm>
              <a:off x="3185075" y="967825"/>
              <a:ext cx="461825" cy="408375"/>
            </a:xfrm>
            <a:custGeom>
              <a:avLst/>
              <a:ahLst/>
              <a:rect l="l" t="t" r="r" b="b"/>
              <a:pathLst>
                <a:path w="18473" h="16335" extrusionOk="0">
                  <a:moveTo>
                    <a:pt x="7087" y="0"/>
                  </a:moveTo>
                  <a:cubicBezTo>
                    <a:pt x="6619" y="0"/>
                    <a:pt x="6165" y="86"/>
                    <a:pt x="5751" y="362"/>
                  </a:cubicBezTo>
                  <a:cubicBezTo>
                    <a:pt x="5505" y="485"/>
                    <a:pt x="5241" y="554"/>
                    <a:pt x="4959" y="554"/>
                  </a:cubicBezTo>
                  <a:cubicBezTo>
                    <a:pt x="4919" y="554"/>
                    <a:pt x="4877" y="553"/>
                    <a:pt x="4835" y="550"/>
                  </a:cubicBezTo>
                  <a:cubicBezTo>
                    <a:pt x="4796" y="548"/>
                    <a:pt x="4755" y="546"/>
                    <a:pt x="4715" y="546"/>
                  </a:cubicBezTo>
                  <a:cubicBezTo>
                    <a:pt x="4353" y="546"/>
                    <a:pt x="3979" y="641"/>
                    <a:pt x="3662" y="832"/>
                  </a:cubicBezTo>
                  <a:cubicBezTo>
                    <a:pt x="3286" y="1082"/>
                    <a:pt x="2890" y="1144"/>
                    <a:pt x="2480" y="1144"/>
                  </a:cubicBezTo>
                  <a:cubicBezTo>
                    <a:pt x="2274" y="1144"/>
                    <a:pt x="2066" y="1129"/>
                    <a:pt x="1855" y="1113"/>
                  </a:cubicBezTo>
                  <a:cubicBezTo>
                    <a:pt x="1701" y="1089"/>
                    <a:pt x="1541" y="1076"/>
                    <a:pt x="1380" y="1076"/>
                  </a:cubicBezTo>
                  <a:cubicBezTo>
                    <a:pt x="1074" y="1076"/>
                    <a:pt x="762" y="1123"/>
                    <a:pt x="470" y="1231"/>
                  </a:cubicBezTo>
                  <a:cubicBezTo>
                    <a:pt x="71" y="1395"/>
                    <a:pt x="0" y="1935"/>
                    <a:pt x="352" y="2193"/>
                  </a:cubicBezTo>
                  <a:cubicBezTo>
                    <a:pt x="634" y="2404"/>
                    <a:pt x="986" y="2545"/>
                    <a:pt x="1338" y="2592"/>
                  </a:cubicBezTo>
                  <a:cubicBezTo>
                    <a:pt x="2254" y="2803"/>
                    <a:pt x="3122" y="3061"/>
                    <a:pt x="3990" y="3413"/>
                  </a:cubicBezTo>
                  <a:cubicBezTo>
                    <a:pt x="4976" y="3836"/>
                    <a:pt x="5704" y="4446"/>
                    <a:pt x="6056" y="5338"/>
                  </a:cubicBezTo>
                  <a:cubicBezTo>
                    <a:pt x="6690" y="6253"/>
                    <a:pt x="6877" y="7450"/>
                    <a:pt x="7253" y="8507"/>
                  </a:cubicBezTo>
                  <a:cubicBezTo>
                    <a:pt x="7535" y="9352"/>
                    <a:pt x="7887" y="10197"/>
                    <a:pt x="8262" y="11018"/>
                  </a:cubicBezTo>
                  <a:cubicBezTo>
                    <a:pt x="8450" y="11417"/>
                    <a:pt x="8661" y="11793"/>
                    <a:pt x="8896" y="12168"/>
                  </a:cubicBezTo>
                  <a:cubicBezTo>
                    <a:pt x="9882" y="13553"/>
                    <a:pt x="11407" y="14726"/>
                    <a:pt x="12182" y="15689"/>
                  </a:cubicBezTo>
                  <a:cubicBezTo>
                    <a:pt x="12547" y="16130"/>
                    <a:pt x="12737" y="16334"/>
                    <a:pt x="12969" y="16334"/>
                  </a:cubicBezTo>
                  <a:cubicBezTo>
                    <a:pt x="13168" y="16334"/>
                    <a:pt x="13399" y="16182"/>
                    <a:pt x="13801" y="15900"/>
                  </a:cubicBezTo>
                  <a:cubicBezTo>
                    <a:pt x="14459" y="15454"/>
                    <a:pt x="15116" y="14985"/>
                    <a:pt x="15773" y="14492"/>
                  </a:cubicBezTo>
                  <a:cubicBezTo>
                    <a:pt x="16477" y="13975"/>
                    <a:pt x="17158" y="13482"/>
                    <a:pt x="17815" y="12943"/>
                  </a:cubicBezTo>
                  <a:cubicBezTo>
                    <a:pt x="18472" y="12403"/>
                    <a:pt x="18472" y="12309"/>
                    <a:pt x="17909" y="11605"/>
                  </a:cubicBezTo>
                  <a:lnTo>
                    <a:pt x="17932" y="11605"/>
                  </a:lnTo>
                  <a:cubicBezTo>
                    <a:pt x="17345" y="10854"/>
                    <a:pt x="16759" y="10103"/>
                    <a:pt x="16101" y="9398"/>
                  </a:cubicBezTo>
                  <a:cubicBezTo>
                    <a:pt x="15045" y="8295"/>
                    <a:pt x="14341" y="6887"/>
                    <a:pt x="14036" y="5385"/>
                  </a:cubicBezTo>
                  <a:cubicBezTo>
                    <a:pt x="13848" y="4470"/>
                    <a:pt x="13567" y="3578"/>
                    <a:pt x="13332" y="2686"/>
                  </a:cubicBezTo>
                  <a:cubicBezTo>
                    <a:pt x="13121" y="1911"/>
                    <a:pt x="12534" y="1277"/>
                    <a:pt x="11759" y="1019"/>
                  </a:cubicBezTo>
                  <a:cubicBezTo>
                    <a:pt x="10492" y="526"/>
                    <a:pt x="9178" y="198"/>
                    <a:pt x="7840" y="57"/>
                  </a:cubicBezTo>
                  <a:cubicBezTo>
                    <a:pt x="7588" y="24"/>
                    <a:pt x="7335" y="0"/>
                    <a:pt x="7087"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0" name="Google Shape;852;p46"/>
            <p:cNvSpPr/>
            <p:nvPr/>
          </p:nvSpPr>
          <p:spPr>
            <a:xfrm>
              <a:off x="3811150" y="643575"/>
              <a:ext cx="41700" cy="41675"/>
            </a:xfrm>
            <a:custGeom>
              <a:avLst/>
              <a:ahLst/>
              <a:rect l="l" t="t" r="r" b="b"/>
              <a:pathLst>
                <a:path w="1668" h="1667" extrusionOk="0">
                  <a:moveTo>
                    <a:pt x="822" y="1"/>
                  </a:moveTo>
                  <a:cubicBezTo>
                    <a:pt x="611" y="24"/>
                    <a:pt x="400" y="118"/>
                    <a:pt x="236" y="259"/>
                  </a:cubicBezTo>
                  <a:cubicBezTo>
                    <a:pt x="165" y="353"/>
                    <a:pt x="118" y="446"/>
                    <a:pt x="71" y="540"/>
                  </a:cubicBezTo>
                  <a:cubicBezTo>
                    <a:pt x="24" y="634"/>
                    <a:pt x="1" y="752"/>
                    <a:pt x="24" y="845"/>
                  </a:cubicBezTo>
                  <a:lnTo>
                    <a:pt x="48" y="1057"/>
                  </a:lnTo>
                  <a:cubicBezTo>
                    <a:pt x="95" y="1198"/>
                    <a:pt x="165" y="1338"/>
                    <a:pt x="283" y="1432"/>
                  </a:cubicBezTo>
                  <a:lnTo>
                    <a:pt x="447" y="1573"/>
                  </a:lnTo>
                  <a:cubicBezTo>
                    <a:pt x="588" y="1620"/>
                    <a:pt x="729" y="1667"/>
                    <a:pt x="869" y="1667"/>
                  </a:cubicBezTo>
                  <a:cubicBezTo>
                    <a:pt x="963" y="1667"/>
                    <a:pt x="1081" y="1644"/>
                    <a:pt x="1175" y="1597"/>
                  </a:cubicBezTo>
                  <a:cubicBezTo>
                    <a:pt x="1268" y="1550"/>
                    <a:pt x="1362" y="1479"/>
                    <a:pt x="1433" y="1409"/>
                  </a:cubicBezTo>
                  <a:cubicBezTo>
                    <a:pt x="1574" y="1245"/>
                    <a:pt x="1667" y="1033"/>
                    <a:pt x="1667" y="822"/>
                  </a:cubicBezTo>
                  <a:lnTo>
                    <a:pt x="1644" y="611"/>
                  </a:lnTo>
                  <a:cubicBezTo>
                    <a:pt x="1597" y="470"/>
                    <a:pt x="1527" y="353"/>
                    <a:pt x="1409" y="235"/>
                  </a:cubicBezTo>
                  <a:lnTo>
                    <a:pt x="1245" y="118"/>
                  </a:lnTo>
                  <a:cubicBezTo>
                    <a:pt x="1104" y="47"/>
                    <a:pt x="963" y="1"/>
                    <a:pt x="822"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1" name="Google Shape;853;p46"/>
            <p:cNvSpPr/>
            <p:nvPr/>
          </p:nvSpPr>
          <p:spPr>
            <a:xfrm>
              <a:off x="3807050" y="602500"/>
              <a:ext cx="66325" cy="32300"/>
            </a:xfrm>
            <a:custGeom>
              <a:avLst/>
              <a:ahLst/>
              <a:rect l="l" t="t" r="r" b="b"/>
              <a:pathLst>
                <a:path w="2653" h="1292" extrusionOk="0">
                  <a:moveTo>
                    <a:pt x="1339" y="1"/>
                  </a:moveTo>
                  <a:cubicBezTo>
                    <a:pt x="611" y="1"/>
                    <a:pt x="1" y="869"/>
                    <a:pt x="1" y="869"/>
                  </a:cubicBezTo>
                  <a:cubicBezTo>
                    <a:pt x="277" y="761"/>
                    <a:pt x="574" y="714"/>
                    <a:pt x="871" y="714"/>
                  </a:cubicBezTo>
                  <a:cubicBezTo>
                    <a:pt x="1028" y="714"/>
                    <a:pt x="1185" y="727"/>
                    <a:pt x="1339" y="752"/>
                  </a:cubicBezTo>
                  <a:cubicBezTo>
                    <a:pt x="1784" y="869"/>
                    <a:pt x="2230" y="1033"/>
                    <a:pt x="2653" y="1291"/>
                  </a:cubicBezTo>
                  <a:cubicBezTo>
                    <a:pt x="2653" y="1291"/>
                    <a:pt x="2254" y="24"/>
                    <a:pt x="1339"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2" name="Google Shape;854;p46"/>
            <p:cNvSpPr/>
            <p:nvPr/>
          </p:nvSpPr>
          <p:spPr>
            <a:xfrm>
              <a:off x="3249025" y="1063150"/>
              <a:ext cx="160800" cy="205375"/>
            </a:xfrm>
            <a:custGeom>
              <a:avLst/>
              <a:ahLst/>
              <a:rect l="l" t="t" r="r" b="b"/>
              <a:pathLst>
                <a:path w="6432" h="8215" extrusionOk="0">
                  <a:moveTo>
                    <a:pt x="624" y="1"/>
                  </a:moveTo>
                  <a:cubicBezTo>
                    <a:pt x="487" y="1"/>
                    <a:pt x="350" y="42"/>
                    <a:pt x="235" y="140"/>
                  </a:cubicBezTo>
                  <a:cubicBezTo>
                    <a:pt x="71" y="258"/>
                    <a:pt x="1" y="469"/>
                    <a:pt x="48" y="657"/>
                  </a:cubicBezTo>
                  <a:cubicBezTo>
                    <a:pt x="188" y="1103"/>
                    <a:pt x="400" y="1478"/>
                    <a:pt x="681" y="1830"/>
                  </a:cubicBezTo>
                  <a:cubicBezTo>
                    <a:pt x="1174" y="2464"/>
                    <a:pt x="1691" y="3074"/>
                    <a:pt x="2137" y="3731"/>
                  </a:cubicBezTo>
                  <a:cubicBezTo>
                    <a:pt x="2841" y="4811"/>
                    <a:pt x="3709" y="5797"/>
                    <a:pt x="4695" y="6665"/>
                  </a:cubicBezTo>
                  <a:cubicBezTo>
                    <a:pt x="5282" y="7158"/>
                    <a:pt x="5868" y="7674"/>
                    <a:pt x="6432" y="8214"/>
                  </a:cubicBezTo>
                  <a:cubicBezTo>
                    <a:pt x="6244" y="7933"/>
                    <a:pt x="6080" y="7627"/>
                    <a:pt x="5939" y="7322"/>
                  </a:cubicBezTo>
                  <a:cubicBezTo>
                    <a:pt x="5587" y="6571"/>
                    <a:pt x="5282" y="5820"/>
                    <a:pt x="5000" y="5069"/>
                  </a:cubicBezTo>
                  <a:cubicBezTo>
                    <a:pt x="4625" y="4013"/>
                    <a:pt x="4437" y="2792"/>
                    <a:pt x="3850" y="1807"/>
                  </a:cubicBezTo>
                  <a:lnTo>
                    <a:pt x="3850" y="1807"/>
                  </a:lnTo>
                  <a:cubicBezTo>
                    <a:pt x="3920" y="1994"/>
                    <a:pt x="3944" y="2182"/>
                    <a:pt x="3967" y="2370"/>
                  </a:cubicBezTo>
                  <a:cubicBezTo>
                    <a:pt x="3925" y="2381"/>
                    <a:pt x="3885" y="2387"/>
                    <a:pt x="3848" y="2387"/>
                  </a:cubicBezTo>
                  <a:cubicBezTo>
                    <a:pt x="3655" y="2387"/>
                    <a:pt x="3514" y="2249"/>
                    <a:pt x="3357" y="2112"/>
                  </a:cubicBezTo>
                  <a:cubicBezTo>
                    <a:pt x="2817" y="1595"/>
                    <a:pt x="2277" y="1079"/>
                    <a:pt x="1714" y="563"/>
                  </a:cubicBezTo>
                  <a:cubicBezTo>
                    <a:pt x="1456" y="304"/>
                    <a:pt x="1151" y="117"/>
                    <a:pt x="799" y="23"/>
                  </a:cubicBezTo>
                  <a:cubicBezTo>
                    <a:pt x="742" y="9"/>
                    <a:pt x="683" y="1"/>
                    <a:pt x="624" y="1"/>
                  </a:cubicBezTo>
                  <a:close/>
                </a:path>
              </a:pathLst>
            </a:custGeom>
            <a:solidFill>
              <a:srgbClr val="000000">
                <a:alpha val="84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3" name="Google Shape;855;p46"/>
            <p:cNvSpPr/>
            <p:nvPr/>
          </p:nvSpPr>
          <p:spPr>
            <a:xfrm>
              <a:off x="3747800" y="541275"/>
              <a:ext cx="420725" cy="468150"/>
            </a:xfrm>
            <a:custGeom>
              <a:avLst/>
              <a:ahLst/>
              <a:rect l="l" t="t" r="r" b="b"/>
              <a:pathLst>
                <a:path w="16829" h="18726" extrusionOk="0">
                  <a:moveTo>
                    <a:pt x="13941" y="793"/>
                  </a:moveTo>
                  <a:cubicBezTo>
                    <a:pt x="14700" y="793"/>
                    <a:pt x="15439" y="1272"/>
                    <a:pt x="15679" y="2097"/>
                  </a:cubicBezTo>
                  <a:cubicBezTo>
                    <a:pt x="15960" y="2989"/>
                    <a:pt x="16054" y="3905"/>
                    <a:pt x="15960" y="4820"/>
                  </a:cubicBezTo>
                  <a:cubicBezTo>
                    <a:pt x="15773" y="6604"/>
                    <a:pt x="15467" y="8364"/>
                    <a:pt x="15022" y="10101"/>
                  </a:cubicBezTo>
                  <a:cubicBezTo>
                    <a:pt x="14857" y="10852"/>
                    <a:pt x="14646" y="11580"/>
                    <a:pt x="14411" y="12307"/>
                  </a:cubicBezTo>
                  <a:cubicBezTo>
                    <a:pt x="14304" y="12616"/>
                    <a:pt x="14166" y="12763"/>
                    <a:pt x="13976" y="12763"/>
                  </a:cubicBezTo>
                  <a:cubicBezTo>
                    <a:pt x="13833" y="12763"/>
                    <a:pt x="13660" y="12680"/>
                    <a:pt x="13449" y="12519"/>
                  </a:cubicBezTo>
                  <a:cubicBezTo>
                    <a:pt x="12604" y="11908"/>
                    <a:pt x="11994" y="11017"/>
                    <a:pt x="11712" y="10007"/>
                  </a:cubicBezTo>
                  <a:cubicBezTo>
                    <a:pt x="11430" y="9021"/>
                    <a:pt x="11430" y="7989"/>
                    <a:pt x="11407" y="6862"/>
                  </a:cubicBezTo>
                  <a:cubicBezTo>
                    <a:pt x="11360" y="6228"/>
                    <a:pt x="11618" y="5430"/>
                    <a:pt x="11219" y="4726"/>
                  </a:cubicBezTo>
                  <a:cubicBezTo>
                    <a:pt x="11407" y="3459"/>
                    <a:pt x="11642" y="2168"/>
                    <a:pt x="12721" y="1276"/>
                  </a:cubicBezTo>
                  <a:cubicBezTo>
                    <a:pt x="13077" y="946"/>
                    <a:pt x="13512" y="793"/>
                    <a:pt x="13941" y="793"/>
                  </a:cubicBezTo>
                  <a:close/>
                  <a:moveTo>
                    <a:pt x="13940" y="1"/>
                  </a:moveTo>
                  <a:cubicBezTo>
                    <a:pt x="13523" y="1"/>
                    <a:pt x="13098" y="100"/>
                    <a:pt x="12698" y="314"/>
                  </a:cubicBezTo>
                  <a:cubicBezTo>
                    <a:pt x="12064" y="595"/>
                    <a:pt x="11571" y="1088"/>
                    <a:pt x="11266" y="1722"/>
                  </a:cubicBezTo>
                  <a:cubicBezTo>
                    <a:pt x="11008" y="2215"/>
                    <a:pt x="10797" y="2731"/>
                    <a:pt x="10632" y="3271"/>
                  </a:cubicBezTo>
                  <a:cubicBezTo>
                    <a:pt x="10140" y="4914"/>
                    <a:pt x="10726" y="5923"/>
                    <a:pt x="8849" y="6064"/>
                  </a:cubicBezTo>
                  <a:cubicBezTo>
                    <a:pt x="8802" y="6064"/>
                    <a:pt x="3568" y="7097"/>
                    <a:pt x="1033" y="7308"/>
                  </a:cubicBezTo>
                  <a:cubicBezTo>
                    <a:pt x="188" y="7355"/>
                    <a:pt x="0" y="7543"/>
                    <a:pt x="47" y="8341"/>
                  </a:cubicBezTo>
                  <a:cubicBezTo>
                    <a:pt x="188" y="10805"/>
                    <a:pt x="329" y="11462"/>
                    <a:pt x="1385" y="13763"/>
                  </a:cubicBezTo>
                  <a:cubicBezTo>
                    <a:pt x="2629" y="16462"/>
                    <a:pt x="4694" y="18034"/>
                    <a:pt x="7769" y="18621"/>
                  </a:cubicBezTo>
                  <a:cubicBezTo>
                    <a:pt x="8145" y="18690"/>
                    <a:pt x="8502" y="18726"/>
                    <a:pt x="8844" y="18726"/>
                  </a:cubicBezTo>
                  <a:cubicBezTo>
                    <a:pt x="9891" y="18726"/>
                    <a:pt x="10798" y="18396"/>
                    <a:pt x="11665" y="17706"/>
                  </a:cubicBezTo>
                  <a:cubicBezTo>
                    <a:pt x="12721" y="16837"/>
                    <a:pt x="13707" y="15898"/>
                    <a:pt x="14623" y="14889"/>
                  </a:cubicBezTo>
                  <a:cubicBezTo>
                    <a:pt x="15022" y="14467"/>
                    <a:pt x="15467" y="14068"/>
                    <a:pt x="15045" y="13411"/>
                  </a:cubicBezTo>
                  <a:cubicBezTo>
                    <a:pt x="14857" y="13129"/>
                    <a:pt x="15162" y="12824"/>
                    <a:pt x="15256" y="12542"/>
                  </a:cubicBezTo>
                  <a:cubicBezTo>
                    <a:pt x="16031" y="10078"/>
                    <a:pt x="16524" y="7519"/>
                    <a:pt x="16782" y="4937"/>
                  </a:cubicBezTo>
                  <a:cubicBezTo>
                    <a:pt x="16782" y="3694"/>
                    <a:pt x="16829" y="2661"/>
                    <a:pt x="16430" y="1675"/>
                  </a:cubicBezTo>
                  <a:cubicBezTo>
                    <a:pt x="15993" y="633"/>
                    <a:pt x="14991" y="1"/>
                    <a:pt x="13940" y="1"/>
                  </a:cubicBezTo>
                  <a:close/>
                </a:path>
              </a:pathLst>
            </a:custGeom>
            <a:solidFill>
              <a:srgbClr val="000000">
                <a:alpha val="84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 name="Shape 532"/>
        <p:cNvGrpSpPr/>
        <p:nvPr/>
      </p:nvGrpSpPr>
      <p:grpSpPr>
        <a:xfrm>
          <a:off x="0" y="0"/>
          <a:ext cx="0" cy="0"/>
          <a:chOff x="0" y="0"/>
          <a:chExt cx="0" cy="0"/>
        </a:xfrm>
      </p:grpSpPr>
      <p:grpSp>
        <p:nvGrpSpPr>
          <p:cNvPr id="55" name="Google Shape;536;p39"/>
          <p:cNvGrpSpPr/>
          <p:nvPr/>
        </p:nvGrpSpPr>
        <p:grpSpPr>
          <a:xfrm>
            <a:off x="6955526" y="308689"/>
            <a:ext cx="1465547" cy="1458915"/>
            <a:chOff x="7019104" y="3218529"/>
            <a:chExt cx="1577383" cy="1570077"/>
          </a:xfrm>
        </p:grpSpPr>
        <p:sp>
          <p:nvSpPr>
            <p:cNvPr id="1048781" name="Google Shape;537;p39"/>
            <p:cNvSpPr/>
            <p:nvPr/>
          </p:nvSpPr>
          <p:spPr>
            <a:xfrm>
              <a:off x="7021796" y="3218529"/>
              <a:ext cx="1572576" cy="1570077"/>
            </a:xfrm>
            <a:custGeom>
              <a:avLst/>
              <a:ah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2" name="Google Shape;538;p39"/>
            <p:cNvSpPr/>
            <p:nvPr/>
          </p:nvSpPr>
          <p:spPr>
            <a:xfrm>
              <a:off x="7502054" y="3701671"/>
              <a:ext cx="611483" cy="603536"/>
            </a:xfrm>
            <a:custGeom>
              <a:avLst/>
              <a:ah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3" name="Google Shape;539;p39"/>
            <p:cNvSpPr/>
            <p:nvPr/>
          </p:nvSpPr>
          <p:spPr>
            <a:xfrm>
              <a:off x="8131194" y="3500973"/>
              <a:ext cx="61590" cy="58578"/>
            </a:xfrm>
            <a:custGeom>
              <a:avLst/>
              <a:ah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4" name="Google Shape;540;p39"/>
            <p:cNvSpPr/>
            <p:nvPr/>
          </p:nvSpPr>
          <p:spPr>
            <a:xfrm>
              <a:off x="8249696" y="3618771"/>
              <a:ext cx="61430" cy="58450"/>
            </a:xfrm>
            <a:custGeom>
              <a:avLst/>
              <a:ah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5" name="Google Shape;541;p39"/>
            <p:cNvSpPr/>
            <p:nvPr/>
          </p:nvSpPr>
          <p:spPr>
            <a:xfrm>
              <a:off x="8108698" y="3642516"/>
              <a:ext cx="61078" cy="58386"/>
            </a:xfrm>
            <a:custGeom>
              <a:avLst/>
              <a:ah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6" name="Google Shape;542;p39"/>
            <p:cNvSpPr/>
            <p:nvPr/>
          </p:nvSpPr>
          <p:spPr>
            <a:xfrm>
              <a:off x="7422807" y="4447486"/>
              <a:ext cx="61623" cy="58322"/>
            </a:xfrm>
            <a:custGeom>
              <a:avLst/>
              <a:ah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7" name="Google Shape;543;p39"/>
            <p:cNvSpPr/>
            <p:nvPr/>
          </p:nvSpPr>
          <p:spPr>
            <a:xfrm>
              <a:off x="7304497" y="4329689"/>
              <a:ext cx="61590" cy="58322"/>
            </a:xfrm>
            <a:custGeom>
              <a:avLst/>
              <a:ah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8" name="Google Shape;544;p39"/>
            <p:cNvSpPr/>
            <p:nvPr/>
          </p:nvSpPr>
          <p:spPr>
            <a:xfrm>
              <a:off x="7445847" y="4305911"/>
              <a:ext cx="61430" cy="58418"/>
            </a:xfrm>
            <a:custGeom>
              <a:avLst/>
              <a:ah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9" name="Google Shape;545;p39"/>
            <p:cNvSpPr/>
            <p:nvPr/>
          </p:nvSpPr>
          <p:spPr>
            <a:xfrm>
              <a:off x="7019104" y="3220676"/>
              <a:ext cx="1577383" cy="1565334"/>
            </a:xfrm>
            <a:custGeom>
              <a:avLst/>
              <a:ah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0" name="Google Shape;546;p39"/>
            <p:cNvSpPr/>
            <p:nvPr/>
          </p:nvSpPr>
          <p:spPr>
            <a:xfrm>
              <a:off x="7502054" y="3701895"/>
              <a:ext cx="611483" cy="602863"/>
            </a:xfrm>
            <a:custGeom>
              <a:avLst/>
              <a:ah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1" name="Google Shape;547;p39"/>
            <p:cNvSpPr/>
            <p:nvPr/>
          </p:nvSpPr>
          <p:spPr>
            <a:xfrm>
              <a:off x="8242005" y="4326997"/>
              <a:ext cx="78222" cy="58258"/>
            </a:xfrm>
            <a:custGeom>
              <a:avLst/>
              <a:ah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2" name="Google Shape;548;p39"/>
            <p:cNvSpPr/>
            <p:nvPr/>
          </p:nvSpPr>
          <p:spPr>
            <a:xfrm>
              <a:off x="8124240" y="4445307"/>
              <a:ext cx="78190" cy="58258"/>
            </a:xfrm>
            <a:custGeom>
              <a:avLst/>
              <a:ah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3" name="Google Shape;549;p39"/>
            <p:cNvSpPr/>
            <p:nvPr/>
          </p:nvSpPr>
          <p:spPr>
            <a:xfrm>
              <a:off x="8100655" y="4303957"/>
              <a:ext cx="78222" cy="58258"/>
            </a:xfrm>
            <a:custGeom>
              <a:avLst/>
              <a:ah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4" name="Google Shape;550;p39"/>
            <p:cNvSpPr/>
            <p:nvPr/>
          </p:nvSpPr>
          <p:spPr>
            <a:xfrm>
              <a:off x="7295909" y="3621430"/>
              <a:ext cx="77677" cy="58258"/>
            </a:xfrm>
            <a:custGeom>
              <a:avLst/>
              <a:ah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5" name="Google Shape;551;p39"/>
            <p:cNvSpPr/>
            <p:nvPr/>
          </p:nvSpPr>
          <p:spPr>
            <a:xfrm>
              <a:off x="7413194" y="3503088"/>
              <a:ext cx="78190" cy="58258"/>
            </a:xfrm>
            <a:custGeom>
              <a:avLst/>
              <a:ah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6" name="Google Shape;552;p39"/>
            <p:cNvSpPr/>
            <p:nvPr/>
          </p:nvSpPr>
          <p:spPr>
            <a:xfrm>
              <a:off x="7437259" y="3644439"/>
              <a:ext cx="77677" cy="58258"/>
            </a:xfrm>
            <a:custGeom>
              <a:avLst/>
              <a:ah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56" name="Google Shape;444;p38"/>
          <p:cNvGrpSpPr/>
          <p:nvPr/>
        </p:nvGrpSpPr>
        <p:grpSpPr>
          <a:xfrm>
            <a:off x="358701" y="571136"/>
            <a:ext cx="3682737" cy="4188102"/>
            <a:chOff x="5247496" y="678574"/>
            <a:chExt cx="3682737" cy="4188102"/>
          </a:xfrm>
        </p:grpSpPr>
        <p:sp>
          <p:nvSpPr>
            <p:cNvPr id="1048797" name="Google Shape;445;p38"/>
            <p:cNvSpPr/>
            <p:nvPr/>
          </p:nvSpPr>
          <p:spPr>
            <a:xfrm>
              <a:off x="7299561" y="765718"/>
              <a:ext cx="123745" cy="123745"/>
            </a:xfrm>
            <a:custGeom>
              <a:avLst/>
              <a:ahLst/>
              <a:rect l="l" t="t" r="r" b="b"/>
              <a:pathLst>
                <a:path w="3861" h="3861" extrusionOk="0">
                  <a:moveTo>
                    <a:pt x="1" y="0"/>
                  </a:moveTo>
                  <a:lnTo>
                    <a:pt x="1" y="1922"/>
                  </a:lnTo>
                  <a:cubicBezTo>
                    <a:pt x="1" y="2991"/>
                    <a:pt x="870" y="3860"/>
                    <a:pt x="1939" y="3860"/>
                  </a:cubicBezTo>
                  <a:cubicBezTo>
                    <a:pt x="3008" y="3860"/>
                    <a:pt x="3861" y="2991"/>
                    <a:pt x="3861" y="1922"/>
                  </a:cubicBezTo>
                  <a:lnTo>
                    <a:pt x="3861" y="418"/>
                  </a:lnTo>
                  <a:lnTo>
                    <a:pt x="3008" y="418"/>
                  </a:lnTo>
                  <a:lnTo>
                    <a:pt x="3008" y="1922"/>
                  </a:lnTo>
                  <a:cubicBezTo>
                    <a:pt x="3008" y="2523"/>
                    <a:pt x="2524" y="3008"/>
                    <a:pt x="1939" y="3008"/>
                  </a:cubicBezTo>
                  <a:cubicBezTo>
                    <a:pt x="1338" y="3008"/>
                    <a:pt x="853" y="2523"/>
                    <a:pt x="853" y="1922"/>
                  </a:cubicBezTo>
                  <a:lnTo>
                    <a:pt x="853"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8" name="Google Shape;446;p38"/>
            <p:cNvSpPr/>
            <p:nvPr/>
          </p:nvSpPr>
          <p:spPr>
            <a:xfrm>
              <a:off x="6798876" y="765718"/>
              <a:ext cx="124258" cy="123745"/>
            </a:xfrm>
            <a:custGeom>
              <a:avLst/>
              <a:ahLst/>
              <a:rect l="l" t="t" r="r" b="b"/>
              <a:pathLst>
                <a:path w="3877" h="3861" extrusionOk="0">
                  <a:moveTo>
                    <a:pt x="0" y="0"/>
                  </a:moveTo>
                  <a:lnTo>
                    <a:pt x="0" y="1922"/>
                  </a:lnTo>
                  <a:cubicBezTo>
                    <a:pt x="0" y="2991"/>
                    <a:pt x="869" y="3860"/>
                    <a:pt x="1939" y="3860"/>
                  </a:cubicBezTo>
                  <a:cubicBezTo>
                    <a:pt x="3008" y="3860"/>
                    <a:pt x="3860" y="2991"/>
                    <a:pt x="3877" y="1922"/>
                  </a:cubicBezTo>
                  <a:lnTo>
                    <a:pt x="3877" y="418"/>
                  </a:lnTo>
                  <a:lnTo>
                    <a:pt x="3008" y="418"/>
                  </a:lnTo>
                  <a:lnTo>
                    <a:pt x="3008" y="1922"/>
                  </a:lnTo>
                  <a:cubicBezTo>
                    <a:pt x="3008" y="2523"/>
                    <a:pt x="2523" y="3008"/>
                    <a:pt x="1939" y="3008"/>
                  </a:cubicBezTo>
                  <a:cubicBezTo>
                    <a:pt x="1337" y="3008"/>
                    <a:pt x="852" y="2523"/>
                    <a:pt x="852" y="1922"/>
                  </a:cubicBezTo>
                  <a:lnTo>
                    <a:pt x="85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9" name="Google Shape;447;p38"/>
            <p:cNvSpPr/>
            <p:nvPr/>
          </p:nvSpPr>
          <p:spPr>
            <a:xfrm>
              <a:off x="7084281" y="678574"/>
              <a:ext cx="66440" cy="4168263"/>
            </a:xfrm>
            <a:custGeom>
              <a:avLst/>
              <a:ahLst/>
              <a:rect l="l" t="t" r="r" b="b"/>
              <a:pathLst>
                <a:path w="2073" h="130055" extrusionOk="0">
                  <a:moveTo>
                    <a:pt x="1037" y="0"/>
                  </a:moveTo>
                  <a:cubicBezTo>
                    <a:pt x="523" y="0"/>
                    <a:pt x="9" y="338"/>
                    <a:pt x="1" y="1015"/>
                  </a:cubicBezTo>
                  <a:lnTo>
                    <a:pt x="1" y="130055"/>
                  </a:lnTo>
                  <a:lnTo>
                    <a:pt x="2073" y="130055"/>
                  </a:lnTo>
                  <a:lnTo>
                    <a:pt x="2073" y="1015"/>
                  </a:lnTo>
                  <a:cubicBezTo>
                    <a:pt x="2065" y="338"/>
                    <a:pt x="1551" y="0"/>
                    <a:pt x="1037"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0" name="Google Shape;448;p38"/>
            <p:cNvSpPr/>
            <p:nvPr/>
          </p:nvSpPr>
          <p:spPr>
            <a:xfrm>
              <a:off x="6847592" y="741071"/>
              <a:ext cx="527511" cy="49293"/>
            </a:xfrm>
            <a:custGeom>
              <a:avLst/>
              <a:ahLst/>
              <a:rect l="l" t="t" r="r" b="b"/>
              <a:pathLst>
                <a:path w="16459" h="1538" extrusionOk="0">
                  <a:moveTo>
                    <a:pt x="1020" y="1"/>
                  </a:moveTo>
                  <a:cubicBezTo>
                    <a:pt x="1" y="1"/>
                    <a:pt x="1" y="1538"/>
                    <a:pt x="1020" y="1538"/>
                  </a:cubicBezTo>
                  <a:lnTo>
                    <a:pt x="15423" y="1538"/>
                  </a:lnTo>
                  <a:cubicBezTo>
                    <a:pt x="16459" y="1538"/>
                    <a:pt x="16459" y="1"/>
                    <a:pt x="1542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1" name="Google Shape;449;p38"/>
            <p:cNvSpPr/>
            <p:nvPr/>
          </p:nvSpPr>
          <p:spPr>
            <a:xfrm>
              <a:off x="7299561" y="2580004"/>
              <a:ext cx="123745" cy="123745"/>
            </a:xfrm>
            <a:custGeom>
              <a:avLst/>
              <a:ahLst/>
              <a:rect l="l" t="t" r="r" b="b"/>
              <a:pathLst>
                <a:path w="3861" h="3861" extrusionOk="0">
                  <a:moveTo>
                    <a:pt x="1" y="1"/>
                  </a:moveTo>
                  <a:lnTo>
                    <a:pt x="1" y="1922"/>
                  </a:lnTo>
                  <a:cubicBezTo>
                    <a:pt x="1" y="2992"/>
                    <a:pt x="870" y="3860"/>
                    <a:pt x="1939" y="3860"/>
                  </a:cubicBezTo>
                  <a:cubicBezTo>
                    <a:pt x="3008" y="3860"/>
                    <a:pt x="3861" y="2992"/>
                    <a:pt x="3861" y="1922"/>
                  </a:cubicBezTo>
                  <a:lnTo>
                    <a:pt x="3861" y="419"/>
                  </a:lnTo>
                  <a:lnTo>
                    <a:pt x="3008" y="419"/>
                  </a:lnTo>
                  <a:lnTo>
                    <a:pt x="3008" y="1922"/>
                  </a:lnTo>
                  <a:cubicBezTo>
                    <a:pt x="3008" y="2524"/>
                    <a:pt x="2524" y="3008"/>
                    <a:pt x="1939" y="3008"/>
                  </a:cubicBezTo>
                  <a:cubicBezTo>
                    <a:pt x="1338" y="3008"/>
                    <a:pt x="853" y="2524"/>
                    <a:pt x="853" y="1922"/>
                  </a:cubicBezTo>
                  <a:lnTo>
                    <a:pt x="853"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2" name="Google Shape;450;p38"/>
            <p:cNvSpPr/>
            <p:nvPr/>
          </p:nvSpPr>
          <p:spPr>
            <a:xfrm>
              <a:off x="6798876" y="2580004"/>
              <a:ext cx="124258" cy="123745"/>
            </a:xfrm>
            <a:custGeom>
              <a:avLst/>
              <a:ahLst/>
              <a:rect l="l" t="t" r="r" b="b"/>
              <a:pathLst>
                <a:path w="3877" h="3861" extrusionOk="0">
                  <a:moveTo>
                    <a:pt x="0" y="1"/>
                  </a:moveTo>
                  <a:lnTo>
                    <a:pt x="0" y="1922"/>
                  </a:lnTo>
                  <a:cubicBezTo>
                    <a:pt x="0" y="2992"/>
                    <a:pt x="869" y="3860"/>
                    <a:pt x="1939" y="3860"/>
                  </a:cubicBezTo>
                  <a:cubicBezTo>
                    <a:pt x="3008" y="3860"/>
                    <a:pt x="3860" y="2992"/>
                    <a:pt x="3877" y="1922"/>
                  </a:cubicBezTo>
                  <a:lnTo>
                    <a:pt x="3877" y="419"/>
                  </a:lnTo>
                  <a:lnTo>
                    <a:pt x="3008" y="419"/>
                  </a:lnTo>
                  <a:lnTo>
                    <a:pt x="3008" y="1922"/>
                  </a:lnTo>
                  <a:cubicBezTo>
                    <a:pt x="3008" y="2524"/>
                    <a:pt x="2523" y="3008"/>
                    <a:pt x="1939" y="3008"/>
                  </a:cubicBezTo>
                  <a:cubicBezTo>
                    <a:pt x="1337" y="3008"/>
                    <a:pt x="852" y="2524"/>
                    <a:pt x="852" y="1922"/>
                  </a:cubicBezTo>
                  <a:lnTo>
                    <a:pt x="852"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3" name="Google Shape;451;p38"/>
            <p:cNvSpPr/>
            <p:nvPr/>
          </p:nvSpPr>
          <p:spPr>
            <a:xfrm>
              <a:off x="6847592" y="2555902"/>
              <a:ext cx="527511" cy="48780"/>
            </a:xfrm>
            <a:custGeom>
              <a:avLst/>
              <a:ahLst/>
              <a:rect l="l" t="t" r="r" b="b"/>
              <a:pathLst>
                <a:path w="16459" h="1522" extrusionOk="0">
                  <a:moveTo>
                    <a:pt x="1020" y="1"/>
                  </a:moveTo>
                  <a:cubicBezTo>
                    <a:pt x="1" y="1"/>
                    <a:pt x="1" y="1521"/>
                    <a:pt x="1020" y="1521"/>
                  </a:cubicBezTo>
                  <a:lnTo>
                    <a:pt x="15423" y="1521"/>
                  </a:lnTo>
                  <a:cubicBezTo>
                    <a:pt x="16459" y="1521"/>
                    <a:pt x="16459" y="1"/>
                    <a:pt x="1542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4" name="Google Shape;452;p38"/>
            <p:cNvSpPr/>
            <p:nvPr/>
          </p:nvSpPr>
          <p:spPr>
            <a:xfrm>
              <a:off x="6633562" y="4800749"/>
              <a:ext cx="971820" cy="65927"/>
            </a:xfrm>
            <a:custGeom>
              <a:avLst/>
              <a:ahLst/>
              <a:rect l="l" t="t" r="r" b="b"/>
              <a:pathLst>
                <a:path w="30322" h="2057" extrusionOk="0">
                  <a:moveTo>
                    <a:pt x="1350" y="1"/>
                  </a:moveTo>
                  <a:cubicBezTo>
                    <a:pt x="1" y="1"/>
                    <a:pt x="6" y="2056"/>
                    <a:pt x="1366" y="2056"/>
                  </a:cubicBezTo>
                  <a:cubicBezTo>
                    <a:pt x="1371" y="2056"/>
                    <a:pt x="1377" y="2056"/>
                    <a:pt x="1382" y="2056"/>
                  </a:cubicBezTo>
                  <a:lnTo>
                    <a:pt x="29286" y="2056"/>
                  </a:lnTo>
                  <a:cubicBezTo>
                    <a:pt x="29854" y="2056"/>
                    <a:pt x="30321" y="1588"/>
                    <a:pt x="30321" y="1020"/>
                  </a:cubicBezTo>
                  <a:cubicBezTo>
                    <a:pt x="30321" y="452"/>
                    <a:pt x="29854" y="1"/>
                    <a:pt x="29286" y="1"/>
                  </a:cubicBezTo>
                  <a:lnTo>
                    <a:pt x="1382" y="1"/>
                  </a:lnTo>
                  <a:cubicBezTo>
                    <a:pt x="1371" y="1"/>
                    <a:pt x="1360" y="1"/>
                    <a:pt x="1350"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5" name="Google Shape;453;p38"/>
            <p:cNvSpPr/>
            <p:nvPr/>
          </p:nvSpPr>
          <p:spPr>
            <a:xfrm>
              <a:off x="6970760" y="2007559"/>
              <a:ext cx="139802" cy="159609"/>
            </a:xfrm>
            <a:custGeom>
              <a:avLst/>
              <a:ahLst/>
              <a:rect l="l" t="t" r="r" b="b"/>
              <a:pathLst>
                <a:path w="4362" h="4980" extrusionOk="0">
                  <a:moveTo>
                    <a:pt x="3109" y="0"/>
                  </a:moveTo>
                  <a:lnTo>
                    <a:pt x="1672" y="919"/>
                  </a:lnTo>
                  <a:cubicBezTo>
                    <a:pt x="1538" y="786"/>
                    <a:pt x="1454" y="719"/>
                    <a:pt x="1454" y="719"/>
                  </a:cubicBezTo>
                  <a:lnTo>
                    <a:pt x="1" y="2072"/>
                  </a:lnTo>
                  <a:cubicBezTo>
                    <a:pt x="1" y="2072"/>
                    <a:pt x="1839" y="4445"/>
                    <a:pt x="2858" y="4980"/>
                  </a:cubicBezTo>
                  <a:cubicBezTo>
                    <a:pt x="4278" y="4528"/>
                    <a:pt x="3994" y="3376"/>
                    <a:pt x="3827" y="3025"/>
                  </a:cubicBezTo>
                  <a:cubicBezTo>
                    <a:pt x="3827" y="3025"/>
                    <a:pt x="4328" y="2223"/>
                    <a:pt x="4345" y="1838"/>
                  </a:cubicBezTo>
                  <a:cubicBezTo>
                    <a:pt x="4362" y="1437"/>
                    <a:pt x="3109" y="0"/>
                    <a:pt x="3109"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6" name="Google Shape;454;p38"/>
            <p:cNvSpPr/>
            <p:nvPr/>
          </p:nvSpPr>
          <p:spPr>
            <a:xfrm>
              <a:off x="6991112" y="1947786"/>
              <a:ext cx="110348" cy="102015"/>
            </a:xfrm>
            <a:custGeom>
              <a:avLst/>
              <a:ahLst/>
              <a:rect l="l" t="t" r="r" b="b"/>
              <a:pathLst>
                <a:path w="3443" h="3183" extrusionOk="0">
                  <a:moveTo>
                    <a:pt x="402" y="0"/>
                  </a:moveTo>
                  <a:cubicBezTo>
                    <a:pt x="289" y="0"/>
                    <a:pt x="207" y="10"/>
                    <a:pt x="168" y="27"/>
                  </a:cubicBezTo>
                  <a:cubicBezTo>
                    <a:pt x="1" y="94"/>
                    <a:pt x="118" y="462"/>
                    <a:pt x="569" y="796"/>
                  </a:cubicBezTo>
                  <a:cubicBezTo>
                    <a:pt x="936" y="1063"/>
                    <a:pt x="1337" y="1314"/>
                    <a:pt x="1738" y="1531"/>
                  </a:cubicBezTo>
                  <a:cubicBezTo>
                    <a:pt x="1939" y="1865"/>
                    <a:pt x="2106" y="2216"/>
                    <a:pt x="2223" y="2584"/>
                  </a:cubicBezTo>
                  <a:cubicBezTo>
                    <a:pt x="2366" y="3047"/>
                    <a:pt x="2685" y="3183"/>
                    <a:pt x="2904" y="3183"/>
                  </a:cubicBezTo>
                  <a:cubicBezTo>
                    <a:pt x="3016" y="3183"/>
                    <a:pt x="3103" y="3147"/>
                    <a:pt x="3125" y="3102"/>
                  </a:cubicBezTo>
                  <a:cubicBezTo>
                    <a:pt x="3443" y="2500"/>
                    <a:pt x="2824" y="880"/>
                    <a:pt x="2173" y="462"/>
                  </a:cubicBezTo>
                  <a:cubicBezTo>
                    <a:pt x="1659" y="132"/>
                    <a:pt x="822" y="0"/>
                    <a:pt x="402"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7" name="Google Shape;455;p38"/>
            <p:cNvSpPr/>
            <p:nvPr/>
          </p:nvSpPr>
          <p:spPr>
            <a:xfrm>
              <a:off x="6946146" y="1956279"/>
              <a:ext cx="69645" cy="94676"/>
            </a:xfrm>
            <a:custGeom>
              <a:avLst/>
              <a:ahLst/>
              <a:rect l="l" t="t" r="r" b="b"/>
              <a:pathLst>
                <a:path w="2173" h="2954" extrusionOk="0">
                  <a:moveTo>
                    <a:pt x="1939" y="1"/>
                  </a:moveTo>
                  <a:cubicBezTo>
                    <a:pt x="1713" y="1"/>
                    <a:pt x="1040" y="481"/>
                    <a:pt x="719" y="849"/>
                  </a:cubicBezTo>
                  <a:cubicBezTo>
                    <a:pt x="368" y="1233"/>
                    <a:pt x="0" y="2135"/>
                    <a:pt x="50" y="2336"/>
                  </a:cubicBezTo>
                  <a:cubicBezTo>
                    <a:pt x="117" y="2536"/>
                    <a:pt x="585" y="2954"/>
                    <a:pt x="585" y="2954"/>
                  </a:cubicBezTo>
                  <a:cubicBezTo>
                    <a:pt x="769" y="2854"/>
                    <a:pt x="1203" y="2703"/>
                    <a:pt x="1320" y="2369"/>
                  </a:cubicBezTo>
                  <a:cubicBezTo>
                    <a:pt x="1370" y="2185"/>
                    <a:pt x="1170" y="1684"/>
                    <a:pt x="1170" y="1684"/>
                  </a:cubicBezTo>
                  <a:cubicBezTo>
                    <a:pt x="1170" y="1684"/>
                    <a:pt x="1938" y="932"/>
                    <a:pt x="2055" y="698"/>
                  </a:cubicBezTo>
                  <a:cubicBezTo>
                    <a:pt x="2172" y="464"/>
                    <a:pt x="2156" y="113"/>
                    <a:pt x="1989" y="13"/>
                  </a:cubicBezTo>
                  <a:cubicBezTo>
                    <a:pt x="1976" y="5"/>
                    <a:pt x="1959" y="1"/>
                    <a:pt x="1939"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8" name="Google Shape;456;p38"/>
            <p:cNvSpPr/>
            <p:nvPr/>
          </p:nvSpPr>
          <p:spPr>
            <a:xfrm>
              <a:off x="7043610" y="2053070"/>
              <a:ext cx="529242" cy="499435"/>
            </a:xfrm>
            <a:custGeom>
              <a:avLst/>
              <a:ahLst/>
              <a:rect l="l" t="t" r="r" b="b"/>
              <a:pathLst>
                <a:path w="16513" h="15583" extrusionOk="0">
                  <a:moveTo>
                    <a:pt x="2607" y="1"/>
                  </a:moveTo>
                  <a:cubicBezTo>
                    <a:pt x="1554" y="1822"/>
                    <a:pt x="1170" y="2808"/>
                    <a:pt x="0" y="3727"/>
                  </a:cubicBezTo>
                  <a:cubicBezTo>
                    <a:pt x="0" y="3727"/>
                    <a:pt x="10410" y="15005"/>
                    <a:pt x="12582" y="15506"/>
                  </a:cubicBezTo>
                  <a:cubicBezTo>
                    <a:pt x="12815" y="15558"/>
                    <a:pt x="13039" y="15583"/>
                    <a:pt x="13254" y="15583"/>
                  </a:cubicBezTo>
                  <a:cubicBezTo>
                    <a:pt x="15318" y="15583"/>
                    <a:pt x="16512" y="13306"/>
                    <a:pt x="16391" y="11112"/>
                  </a:cubicBezTo>
                  <a:cubicBezTo>
                    <a:pt x="16258" y="8672"/>
                    <a:pt x="2607" y="1"/>
                    <a:pt x="260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9" name="Google Shape;457;p38"/>
            <p:cNvSpPr/>
            <p:nvPr/>
          </p:nvSpPr>
          <p:spPr>
            <a:xfrm>
              <a:off x="6953646" y="1994707"/>
              <a:ext cx="125315" cy="122175"/>
            </a:xfrm>
            <a:custGeom>
              <a:avLst/>
              <a:ahLst/>
              <a:rect l="l" t="t" r="r" b="b"/>
              <a:pathLst>
                <a:path w="3910" h="3812" extrusionOk="0">
                  <a:moveTo>
                    <a:pt x="3191" y="0"/>
                  </a:moveTo>
                  <a:cubicBezTo>
                    <a:pt x="3074" y="0"/>
                    <a:pt x="1671" y="535"/>
                    <a:pt x="1454" y="619"/>
                  </a:cubicBezTo>
                  <a:cubicBezTo>
                    <a:pt x="1253" y="702"/>
                    <a:pt x="0" y="1755"/>
                    <a:pt x="84" y="1939"/>
                  </a:cubicBezTo>
                  <a:cubicBezTo>
                    <a:pt x="217" y="2139"/>
                    <a:pt x="368" y="2323"/>
                    <a:pt x="535" y="2473"/>
                  </a:cubicBezTo>
                  <a:cubicBezTo>
                    <a:pt x="585" y="2690"/>
                    <a:pt x="668" y="2908"/>
                    <a:pt x="769" y="3108"/>
                  </a:cubicBezTo>
                  <a:cubicBezTo>
                    <a:pt x="869" y="3175"/>
                    <a:pt x="986" y="3242"/>
                    <a:pt x="1120" y="3259"/>
                  </a:cubicBezTo>
                  <a:cubicBezTo>
                    <a:pt x="1203" y="3409"/>
                    <a:pt x="1287" y="3559"/>
                    <a:pt x="1387" y="3693"/>
                  </a:cubicBezTo>
                  <a:cubicBezTo>
                    <a:pt x="1466" y="3772"/>
                    <a:pt x="1610" y="3812"/>
                    <a:pt x="1793" y="3812"/>
                  </a:cubicBezTo>
                  <a:cubicBezTo>
                    <a:pt x="2271" y="3812"/>
                    <a:pt x="3015" y="3538"/>
                    <a:pt x="3559" y="2958"/>
                  </a:cubicBezTo>
                  <a:cubicBezTo>
                    <a:pt x="3676" y="2824"/>
                    <a:pt x="3709" y="2640"/>
                    <a:pt x="3609" y="2490"/>
                  </a:cubicBezTo>
                  <a:cubicBezTo>
                    <a:pt x="3592" y="2440"/>
                    <a:pt x="3576" y="2406"/>
                    <a:pt x="3559" y="2373"/>
                  </a:cubicBezTo>
                  <a:cubicBezTo>
                    <a:pt x="3509" y="2289"/>
                    <a:pt x="3442" y="2223"/>
                    <a:pt x="3375" y="2156"/>
                  </a:cubicBezTo>
                  <a:cubicBezTo>
                    <a:pt x="3392" y="2139"/>
                    <a:pt x="3910" y="1855"/>
                    <a:pt x="3893" y="1621"/>
                  </a:cubicBezTo>
                  <a:cubicBezTo>
                    <a:pt x="3876" y="1387"/>
                    <a:pt x="3509" y="936"/>
                    <a:pt x="3509" y="936"/>
                  </a:cubicBezTo>
                  <a:cubicBezTo>
                    <a:pt x="3676" y="853"/>
                    <a:pt x="3743" y="652"/>
                    <a:pt x="3676" y="468"/>
                  </a:cubicBezTo>
                  <a:cubicBezTo>
                    <a:pt x="3659" y="452"/>
                    <a:pt x="3659" y="418"/>
                    <a:pt x="3643" y="401"/>
                  </a:cubicBezTo>
                  <a:cubicBezTo>
                    <a:pt x="3559" y="218"/>
                    <a:pt x="3392" y="67"/>
                    <a:pt x="3191"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0" name="Google Shape;458;p38"/>
            <p:cNvSpPr/>
            <p:nvPr/>
          </p:nvSpPr>
          <p:spPr>
            <a:xfrm>
              <a:off x="6988452" y="2007559"/>
              <a:ext cx="85157" cy="57337"/>
            </a:xfrm>
            <a:custGeom>
              <a:avLst/>
              <a:ahLst/>
              <a:rect l="l" t="t" r="r" b="b"/>
              <a:pathLst>
                <a:path w="2657" h="1789" extrusionOk="0">
                  <a:moveTo>
                    <a:pt x="2557" y="0"/>
                  </a:moveTo>
                  <a:cubicBezTo>
                    <a:pt x="2089" y="167"/>
                    <a:pt x="1153" y="518"/>
                    <a:pt x="902" y="719"/>
                  </a:cubicBezTo>
                  <a:cubicBezTo>
                    <a:pt x="568" y="1053"/>
                    <a:pt x="268" y="1404"/>
                    <a:pt x="0" y="1788"/>
                  </a:cubicBezTo>
                  <a:cubicBezTo>
                    <a:pt x="334" y="1504"/>
                    <a:pt x="685" y="1237"/>
                    <a:pt x="1036" y="970"/>
                  </a:cubicBezTo>
                  <a:cubicBezTo>
                    <a:pt x="1487" y="802"/>
                    <a:pt x="1955" y="652"/>
                    <a:pt x="2423" y="535"/>
                  </a:cubicBezTo>
                  <a:cubicBezTo>
                    <a:pt x="2590" y="452"/>
                    <a:pt x="2657" y="251"/>
                    <a:pt x="2590" y="67"/>
                  </a:cubicBezTo>
                  <a:cubicBezTo>
                    <a:pt x="2573" y="51"/>
                    <a:pt x="2573" y="17"/>
                    <a:pt x="2557"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1" name="Google Shape;459;p38"/>
            <p:cNvSpPr/>
            <p:nvPr/>
          </p:nvSpPr>
          <p:spPr>
            <a:xfrm>
              <a:off x="7017906" y="2063775"/>
              <a:ext cx="49838" cy="19999"/>
            </a:xfrm>
            <a:custGeom>
              <a:avLst/>
              <a:ahLst/>
              <a:rect l="l" t="t" r="r" b="b"/>
              <a:pathLst>
                <a:path w="1555" h="624" extrusionOk="0">
                  <a:moveTo>
                    <a:pt x="1370" y="1"/>
                  </a:moveTo>
                  <a:lnTo>
                    <a:pt x="0" y="586"/>
                  </a:lnTo>
                  <a:cubicBezTo>
                    <a:pt x="142" y="611"/>
                    <a:pt x="284" y="623"/>
                    <a:pt x="426" y="623"/>
                  </a:cubicBezTo>
                  <a:cubicBezTo>
                    <a:pt x="568" y="623"/>
                    <a:pt x="710" y="611"/>
                    <a:pt x="852" y="586"/>
                  </a:cubicBezTo>
                  <a:cubicBezTo>
                    <a:pt x="1086" y="485"/>
                    <a:pt x="1320" y="352"/>
                    <a:pt x="1554" y="218"/>
                  </a:cubicBezTo>
                  <a:cubicBezTo>
                    <a:pt x="1504" y="134"/>
                    <a:pt x="1437" y="68"/>
                    <a:pt x="1370"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2" name="Google Shape;460;p38"/>
            <p:cNvSpPr/>
            <p:nvPr/>
          </p:nvSpPr>
          <p:spPr>
            <a:xfrm>
              <a:off x="6759775" y="1304959"/>
              <a:ext cx="648532" cy="2417339"/>
            </a:xfrm>
            <a:custGeom>
              <a:avLst/>
              <a:ahLst/>
              <a:rect l="l" t="t" r="r" b="b"/>
              <a:pathLst>
                <a:path w="20235" h="75424" extrusionOk="0">
                  <a:moveTo>
                    <a:pt x="18814" y="1"/>
                  </a:moveTo>
                  <a:lnTo>
                    <a:pt x="18814" y="5982"/>
                  </a:lnTo>
                  <a:cubicBezTo>
                    <a:pt x="18814" y="8522"/>
                    <a:pt x="17294" y="10795"/>
                    <a:pt x="14955" y="11764"/>
                  </a:cubicBezTo>
                  <a:cubicBezTo>
                    <a:pt x="10443" y="13618"/>
                    <a:pt x="7486" y="18013"/>
                    <a:pt x="7486" y="22892"/>
                  </a:cubicBezTo>
                  <a:lnTo>
                    <a:pt x="7486" y="48272"/>
                  </a:lnTo>
                  <a:cubicBezTo>
                    <a:pt x="7486" y="48865"/>
                    <a:pt x="7043" y="49161"/>
                    <a:pt x="6600" y="49161"/>
                  </a:cubicBezTo>
                  <a:cubicBezTo>
                    <a:pt x="6158" y="49161"/>
                    <a:pt x="5715" y="48865"/>
                    <a:pt x="5715" y="48272"/>
                  </a:cubicBezTo>
                  <a:lnTo>
                    <a:pt x="5715" y="43777"/>
                  </a:lnTo>
                  <a:cubicBezTo>
                    <a:pt x="5715" y="42190"/>
                    <a:pt x="4428" y="40920"/>
                    <a:pt x="2858" y="40920"/>
                  </a:cubicBezTo>
                  <a:cubicBezTo>
                    <a:pt x="1287" y="40920"/>
                    <a:pt x="1" y="42190"/>
                    <a:pt x="1" y="43777"/>
                  </a:cubicBezTo>
                  <a:lnTo>
                    <a:pt x="1" y="75423"/>
                  </a:lnTo>
                  <a:lnTo>
                    <a:pt x="1404" y="75423"/>
                  </a:lnTo>
                  <a:lnTo>
                    <a:pt x="1404" y="43777"/>
                  </a:lnTo>
                  <a:cubicBezTo>
                    <a:pt x="1404" y="42975"/>
                    <a:pt x="2056" y="42324"/>
                    <a:pt x="2858" y="42324"/>
                  </a:cubicBezTo>
                  <a:cubicBezTo>
                    <a:pt x="3660" y="42324"/>
                    <a:pt x="4311" y="42975"/>
                    <a:pt x="4311" y="43777"/>
                  </a:cubicBezTo>
                  <a:lnTo>
                    <a:pt x="4311" y="48272"/>
                  </a:lnTo>
                  <a:cubicBezTo>
                    <a:pt x="4311" y="49542"/>
                    <a:pt x="5331" y="50561"/>
                    <a:pt x="6600" y="50561"/>
                  </a:cubicBezTo>
                  <a:cubicBezTo>
                    <a:pt x="7870" y="50561"/>
                    <a:pt x="8906" y="49542"/>
                    <a:pt x="8906" y="48272"/>
                  </a:cubicBezTo>
                  <a:lnTo>
                    <a:pt x="8906" y="22875"/>
                  </a:lnTo>
                  <a:cubicBezTo>
                    <a:pt x="8906" y="18581"/>
                    <a:pt x="11496" y="14704"/>
                    <a:pt x="15489" y="13067"/>
                  </a:cubicBezTo>
                  <a:cubicBezTo>
                    <a:pt x="18363" y="11881"/>
                    <a:pt x="20235" y="9090"/>
                    <a:pt x="20218" y="5982"/>
                  </a:cubicBezTo>
                  <a:lnTo>
                    <a:pt x="20218"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3" name="Google Shape;461;p38"/>
            <p:cNvSpPr/>
            <p:nvPr/>
          </p:nvSpPr>
          <p:spPr>
            <a:xfrm>
              <a:off x="7346162" y="829850"/>
              <a:ext cx="41280" cy="110476"/>
            </a:xfrm>
            <a:custGeom>
              <a:avLst/>
              <a:ahLst/>
              <a:rect l="l" t="t" r="r" b="b"/>
              <a:pathLst>
                <a:path w="1288" h="3447" extrusionOk="0">
                  <a:moveTo>
                    <a:pt x="644" y="0"/>
                  </a:moveTo>
                  <a:cubicBezTo>
                    <a:pt x="322" y="0"/>
                    <a:pt x="0" y="213"/>
                    <a:pt x="0" y="639"/>
                  </a:cubicBezTo>
                  <a:lnTo>
                    <a:pt x="0" y="2811"/>
                  </a:lnTo>
                  <a:cubicBezTo>
                    <a:pt x="0" y="3162"/>
                    <a:pt x="285" y="3446"/>
                    <a:pt x="635" y="3446"/>
                  </a:cubicBezTo>
                  <a:cubicBezTo>
                    <a:pt x="1003" y="3446"/>
                    <a:pt x="1287" y="3162"/>
                    <a:pt x="1287" y="2811"/>
                  </a:cubicBezTo>
                  <a:lnTo>
                    <a:pt x="1287" y="639"/>
                  </a:lnTo>
                  <a:cubicBezTo>
                    <a:pt x="1287" y="213"/>
                    <a:pt x="965" y="0"/>
                    <a:pt x="64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4" name="Google Shape;462;p38"/>
            <p:cNvSpPr/>
            <p:nvPr/>
          </p:nvSpPr>
          <p:spPr>
            <a:xfrm>
              <a:off x="7207994" y="909238"/>
              <a:ext cx="318128" cy="420400"/>
            </a:xfrm>
            <a:custGeom>
              <a:avLst/>
              <a:ahLst/>
              <a:rect l="l" t="t" r="r" b="b"/>
              <a:pathLst>
                <a:path w="9926" h="13117" extrusionOk="0">
                  <a:moveTo>
                    <a:pt x="2474" y="0"/>
                  </a:moveTo>
                  <a:cubicBezTo>
                    <a:pt x="1103" y="0"/>
                    <a:pt x="1" y="1103"/>
                    <a:pt x="1" y="2473"/>
                  </a:cubicBezTo>
                  <a:lnTo>
                    <a:pt x="1" y="10644"/>
                  </a:lnTo>
                  <a:cubicBezTo>
                    <a:pt x="1" y="12014"/>
                    <a:pt x="1103" y="13116"/>
                    <a:pt x="2474" y="13116"/>
                  </a:cubicBezTo>
                  <a:lnTo>
                    <a:pt x="7453" y="13116"/>
                  </a:lnTo>
                  <a:cubicBezTo>
                    <a:pt x="8823" y="13116"/>
                    <a:pt x="9926" y="12014"/>
                    <a:pt x="9926" y="10644"/>
                  </a:cubicBezTo>
                  <a:lnTo>
                    <a:pt x="9926" y="2473"/>
                  </a:lnTo>
                  <a:cubicBezTo>
                    <a:pt x="9926" y="1103"/>
                    <a:pt x="8823" y="0"/>
                    <a:pt x="745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5" name="Google Shape;463;p38"/>
            <p:cNvSpPr/>
            <p:nvPr/>
          </p:nvSpPr>
          <p:spPr>
            <a:xfrm>
              <a:off x="7269594" y="969748"/>
              <a:ext cx="194960" cy="303674"/>
            </a:xfrm>
            <a:custGeom>
              <a:avLst/>
              <a:ahLst/>
              <a:rect l="l" t="t" r="r" b="b"/>
              <a:pathLst>
                <a:path w="6083" h="9475" extrusionOk="0">
                  <a:moveTo>
                    <a:pt x="802" y="0"/>
                  </a:moveTo>
                  <a:cubicBezTo>
                    <a:pt x="368" y="0"/>
                    <a:pt x="0" y="351"/>
                    <a:pt x="0" y="786"/>
                  </a:cubicBezTo>
                  <a:lnTo>
                    <a:pt x="0" y="8689"/>
                  </a:lnTo>
                  <a:cubicBezTo>
                    <a:pt x="0" y="9123"/>
                    <a:pt x="368" y="9474"/>
                    <a:pt x="802" y="9474"/>
                  </a:cubicBezTo>
                  <a:lnTo>
                    <a:pt x="5297" y="9474"/>
                  </a:lnTo>
                  <a:cubicBezTo>
                    <a:pt x="5731" y="9474"/>
                    <a:pt x="6082" y="9123"/>
                    <a:pt x="6082" y="8689"/>
                  </a:cubicBezTo>
                  <a:lnTo>
                    <a:pt x="6082" y="786"/>
                  </a:lnTo>
                  <a:cubicBezTo>
                    <a:pt x="6082" y="351"/>
                    <a:pt x="5731" y="0"/>
                    <a:pt x="5297"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6" name="Google Shape;464;p38"/>
            <p:cNvSpPr/>
            <p:nvPr/>
          </p:nvSpPr>
          <p:spPr>
            <a:xfrm>
              <a:off x="7297446" y="1117018"/>
              <a:ext cx="142462" cy="28396"/>
            </a:xfrm>
            <a:custGeom>
              <a:avLst/>
              <a:ahLst/>
              <a:rect l="l" t="t" r="r" b="b"/>
              <a:pathLst>
                <a:path w="4445" h="886" extrusionOk="0">
                  <a:moveTo>
                    <a:pt x="602" y="0"/>
                  </a:moveTo>
                  <a:cubicBezTo>
                    <a:pt x="0" y="0"/>
                    <a:pt x="0" y="886"/>
                    <a:pt x="602" y="886"/>
                  </a:cubicBezTo>
                  <a:lnTo>
                    <a:pt x="3843" y="886"/>
                  </a:lnTo>
                  <a:cubicBezTo>
                    <a:pt x="4444" y="886"/>
                    <a:pt x="4444" y="0"/>
                    <a:pt x="3843"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7" name="Google Shape;465;p38"/>
            <p:cNvSpPr/>
            <p:nvPr/>
          </p:nvSpPr>
          <p:spPr>
            <a:xfrm>
              <a:off x="7302253" y="1117018"/>
              <a:ext cx="132847" cy="28396"/>
            </a:xfrm>
            <a:custGeom>
              <a:avLst/>
              <a:ahLst/>
              <a:rect l="l" t="t" r="r" b="b"/>
              <a:pathLst>
                <a:path w="4145" h="886" extrusionOk="0">
                  <a:moveTo>
                    <a:pt x="0" y="0"/>
                  </a:moveTo>
                  <a:lnTo>
                    <a:pt x="0" y="886"/>
                  </a:lnTo>
                  <a:lnTo>
                    <a:pt x="4144" y="886"/>
                  </a:lnTo>
                  <a:lnTo>
                    <a:pt x="4144"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8" name="Google Shape;466;p38"/>
            <p:cNvSpPr/>
            <p:nvPr/>
          </p:nvSpPr>
          <p:spPr>
            <a:xfrm>
              <a:off x="7297446" y="1163586"/>
              <a:ext cx="142462" cy="28428"/>
            </a:xfrm>
            <a:custGeom>
              <a:avLst/>
              <a:ah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9" name="Google Shape;467;p38"/>
            <p:cNvSpPr/>
            <p:nvPr/>
          </p:nvSpPr>
          <p:spPr>
            <a:xfrm>
              <a:off x="7302253" y="1163586"/>
              <a:ext cx="132847" cy="28428"/>
            </a:xfrm>
            <a:custGeom>
              <a:avLst/>
              <a:ahLst/>
              <a:rect l="l" t="t" r="r" b="b"/>
              <a:pathLst>
                <a:path w="4145" h="887" extrusionOk="0">
                  <a:moveTo>
                    <a:pt x="0" y="1"/>
                  </a:moveTo>
                  <a:lnTo>
                    <a:pt x="0" y="886"/>
                  </a:lnTo>
                  <a:lnTo>
                    <a:pt x="4144" y="886"/>
                  </a:lnTo>
                  <a:lnTo>
                    <a:pt x="4144"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0" name="Google Shape;468;p38"/>
            <p:cNvSpPr/>
            <p:nvPr/>
          </p:nvSpPr>
          <p:spPr>
            <a:xfrm>
              <a:off x="7297446" y="1209642"/>
              <a:ext cx="142462" cy="28428"/>
            </a:xfrm>
            <a:custGeom>
              <a:avLst/>
              <a:ah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469;p38"/>
            <p:cNvSpPr/>
            <p:nvPr/>
          </p:nvSpPr>
          <p:spPr>
            <a:xfrm>
              <a:off x="7302253" y="1209642"/>
              <a:ext cx="132847" cy="28428"/>
            </a:xfrm>
            <a:custGeom>
              <a:avLst/>
              <a:ahLst/>
              <a:rect l="l" t="t" r="r" b="b"/>
              <a:pathLst>
                <a:path w="4145" h="887" extrusionOk="0">
                  <a:moveTo>
                    <a:pt x="0" y="1"/>
                  </a:moveTo>
                  <a:lnTo>
                    <a:pt x="0" y="886"/>
                  </a:lnTo>
                  <a:lnTo>
                    <a:pt x="4144" y="886"/>
                  </a:lnTo>
                  <a:lnTo>
                    <a:pt x="4144" y="1"/>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2" name="Google Shape;470;p38"/>
            <p:cNvSpPr/>
            <p:nvPr/>
          </p:nvSpPr>
          <p:spPr>
            <a:xfrm>
              <a:off x="7744031" y="1376078"/>
              <a:ext cx="1186203" cy="1043612"/>
            </a:xfrm>
            <a:custGeom>
              <a:avLst/>
              <a:ahLst/>
              <a:rect l="l" t="t" r="r" b="b"/>
              <a:pathLst>
                <a:path w="37011" h="32562" extrusionOk="0">
                  <a:moveTo>
                    <a:pt x="7061" y="1"/>
                  </a:moveTo>
                  <a:cubicBezTo>
                    <a:pt x="5217" y="1"/>
                    <a:pt x="3534" y="929"/>
                    <a:pt x="2173" y="2193"/>
                  </a:cubicBezTo>
                  <a:cubicBezTo>
                    <a:pt x="469" y="3780"/>
                    <a:pt x="419" y="5652"/>
                    <a:pt x="352" y="7957"/>
                  </a:cubicBezTo>
                  <a:cubicBezTo>
                    <a:pt x="1" y="20305"/>
                    <a:pt x="9107" y="30898"/>
                    <a:pt x="21388" y="32402"/>
                  </a:cubicBezTo>
                  <a:cubicBezTo>
                    <a:pt x="22226" y="32505"/>
                    <a:pt x="23078" y="32561"/>
                    <a:pt x="23929" y="32561"/>
                  </a:cubicBezTo>
                  <a:cubicBezTo>
                    <a:pt x="26793" y="32561"/>
                    <a:pt x="29654" y="31927"/>
                    <a:pt x="31998" y="30330"/>
                  </a:cubicBezTo>
                  <a:cubicBezTo>
                    <a:pt x="35056" y="28258"/>
                    <a:pt x="37010" y="24365"/>
                    <a:pt x="36091" y="20789"/>
                  </a:cubicBezTo>
                  <a:cubicBezTo>
                    <a:pt x="35256" y="17598"/>
                    <a:pt x="32533" y="15459"/>
                    <a:pt x="29575" y="13772"/>
                  </a:cubicBezTo>
                  <a:cubicBezTo>
                    <a:pt x="28756" y="13304"/>
                    <a:pt x="27921" y="12870"/>
                    <a:pt x="27102" y="12452"/>
                  </a:cubicBezTo>
                  <a:cubicBezTo>
                    <a:pt x="23543" y="10664"/>
                    <a:pt x="19149" y="9177"/>
                    <a:pt x="16208" y="6520"/>
                  </a:cubicBezTo>
                  <a:cubicBezTo>
                    <a:pt x="13752" y="4298"/>
                    <a:pt x="11647" y="873"/>
                    <a:pt x="8205" y="121"/>
                  </a:cubicBezTo>
                  <a:cubicBezTo>
                    <a:pt x="7818" y="39"/>
                    <a:pt x="7436" y="1"/>
                    <a:pt x="7061"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3" name="Google Shape;471;p38"/>
            <p:cNvSpPr/>
            <p:nvPr/>
          </p:nvSpPr>
          <p:spPr>
            <a:xfrm>
              <a:off x="7806176" y="1452229"/>
              <a:ext cx="861664" cy="841441"/>
            </a:xfrm>
            <a:custGeom>
              <a:avLst/>
              <a:ahLst/>
              <a:rect l="l" t="t" r="r" b="b"/>
              <a:pathLst>
                <a:path w="26885" h="26254" extrusionOk="0">
                  <a:moveTo>
                    <a:pt x="1253" y="1"/>
                  </a:moveTo>
                  <a:cubicBezTo>
                    <a:pt x="1253" y="1"/>
                    <a:pt x="0" y="4796"/>
                    <a:pt x="384" y="10009"/>
                  </a:cubicBezTo>
                  <a:cubicBezTo>
                    <a:pt x="585" y="12632"/>
                    <a:pt x="3776" y="20970"/>
                    <a:pt x="10961" y="24362"/>
                  </a:cubicBezTo>
                  <a:cubicBezTo>
                    <a:pt x="13611" y="25622"/>
                    <a:pt x="16299" y="26254"/>
                    <a:pt x="18669" y="26254"/>
                  </a:cubicBezTo>
                  <a:cubicBezTo>
                    <a:pt x="22709" y="26254"/>
                    <a:pt x="25822" y="24416"/>
                    <a:pt x="26233" y="20719"/>
                  </a:cubicBezTo>
                  <a:cubicBezTo>
                    <a:pt x="26884" y="14838"/>
                    <a:pt x="21003" y="14838"/>
                    <a:pt x="16308" y="13017"/>
                  </a:cubicBezTo>
                  <a:cubicBezTo>
                    <a:pt x="11613" y="11195"/>
                    <a:pt x="10309" y="8839"/>
                    <a:pt x="9524" y="5966"/>
                  </a:cubicBezTo>
                  <a:cubicBezTo>
                    <a:pt x="8739" y="3108"/>
                    <a:pt x="6132" y="1788"/>
                    <a:pt x="4177" y="1538"/>
                  </a:cubicBezTo>
                  <a:cubicBezTo>
                    <a:pt x="3041" y="1404"/>
                    <a:pt x="2005" y="853"/>
                    <a:pt x="1253" y="1"/>
                  </a:cubicBezTo>
                  <a:close/>
                </a:path>
              </a:pathLst>
            </a:custGeom>
            <a:solidFill>
              <a:srgbClr val="0B1F2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4" name="Google Shape;472;p38"/>
            <p:cNvSpPr/>
            <p:nvPr/>
          </p:nvSpPr>
          <p:spPr>
            <a:xfrm>
              <a:off x="7363309" y="4662613"/>
              <a:ext cx="539273" cy="184768"/>
            </a:xfrm>
            <a:custGeom>
              <a:avLst/>
              <a:ahLst/>
              <a:rect l="l" t="t" r="r" b="b"/>
              <a:pathLst>
                <a:path w="16826" h="5765" extrusionOk="0">
                  <a:moveTo>
                    <a:pt x="8020" y="0"/>
                  </a:moveTo>
                  <a:cubicBezTo>
                    <a:pt x="8020" y="0"/>
                    <a:pt x="7402" y="1404"/>
                    <a:pt x="6767" y="1821"/>
                  </a:cubicBezTo>
                  <a:cubicBezTo>
                    <a:pt x="6149" y="2222"/>
                    <a:pt x="3442" y="3108"/>
                    <a:pt x="1938" y="3743"/>
                  </a:cubicBezTo>
                  <a:cubicBezTo>
                    <a:pt x="1070" y="4094"/>
                    <a:pt x="0" y="5197"/>
                    <a:pt x="0" y="5765"/>
                  </a:cubicBezTo>
                  <a:lnTo>
                    <a:pt x="16826" y="5765"/>
                  </a:lnTo>
                  <a:lnTo>
                    <a:pt x="16291" y="2072"/>
                  </a:lnTo>
                  <a:lnTo>
                    <a:pt x="8020"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5" name="Google Shape;473;p38"/>
            <p:cNvSpPr/>
            <p:nvPr/>
          </p:nvSpPr>
          <p:spPr>
            <a:xfrm>
              <a:off x="7337060" y="4720976"/>
              <a:ext cx="638372" cy="145154"/>
            </a:xfrm>
            <a:custGeom>
              <a:avLst/>
              <a:ahLst/>
              <a:rect l="l" t="t" r="r" b="b"/>
              <a:pathLst>
                <a:path w="19918" h="4529" extrusionOk="0">
                  <a:moveTo>
                    <a:pt x="6650" y="0"/>
                  </a:moveTo>
                  <a:cubicBezTo>
                    <a:pt x="5715" y="518"/>
                    <a:pt x="2807" y="1822"/>
                    <a:pt x="1454" y="2707"/>
                  </a:cubicBezTo>
                  <a:cubicBezTo>
                    <a:pt x="101" y="3593"/>
                    <a:pt x="0" y="4528"/>
                    <a:pt x="0" y="4528"/>
                  </a:cubicBezTo>
                  <a:lnTo>
                    <a:pt x="19115" y="4528"/>
                  </a:lnTo>
                  <a:cubicBezTo>
                    <a:pt x="19917" y="4528"/>
                    <a:pt x="19917" y="3325"/>
                    <a:pt x="19115" y="3325"/>
                  </a:cubicBezTo>
                  <a:lnTo>
                    <a:pt x="8472" y="3325"/>
                  </a:lnTo>
                  <a:cubicBezTo>
                    <a:pt x="8472" y="3325"/>
                    <a:pt x="8004" y="1187"/>
                    <a:pt x="665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6" name="Google Shape;474;p38"/>
            <p:cNvSpPr/>
            <p:nvPr/>
          </p:nvSpPr>
          <p:spPr>
            <a:xfrm>
              <a:off x="7392218" y="2840795"/>
              <a:ext cx="534466" cy="1948223"/>
            </a:xfrm>
            <a:custGeom>
              <a:avLst/>
              <a:ahLst/>
              <a:rect l="l" t="t" r="r" b="b"/>
              <a:pathLst>
                <a:path w="16676" h="60787" extrusionOk="0">
                  <a:moveTo>
                    <a:pt x="0" y="1"/>
                  </a:moveTo>
                  <a:cubicBezTo>
                    <a:pt x="0" y="68"/>
                    <a:pt x="218" y="2056"/>
                    <a:pt x="552" y="5264"/>
                  </a:cubicBezTo>
                  <a:cubicBezTo>
                    <a:pt x="2039" y="19399"/>
                    <a:pt x="6049" y="57144"/>
                    <a:pt x="6049" y="57144"/>
                  </a:cubicBezTo>
                  <a:lnTo>
                    <a:pt x="16676" y="60786"/>
                  </a:lnTo>
                  <a:lnTo>
                    <a:pt x="12081" y="5264"/>
                  </a:lnTo>
                  <a:lnTo>
                    <a:pt x="11663" y="251"/>
                  </a:lnTo>
                  <a:lnTo>
                    <a:pt x="0"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7" name="Google Shape;475;p38"/>
            <p:cNvSpPr/>
            <p:nvPr/>
          </p:nvSpPr>
          <p:spPr>
            <a:xfrm>
              <a:off x="8034307" y="4578546"/>
              <a:ext cx="523216" cy="260278"/>
            </a:xfrm>
            <a:custGeom>
              <a:avLst/>
              <a:ahLst/>
              <a:rect l="l" t="t" r="r" b="b"/>
              <a:pathLst>
                <a:path w="16325" h="8121" extrusionOk="0">
                  <a:moveTo>
                    <a:pt x="14420" y="0"/>
                  </a:moveTo>
                  <a:lnTo>
                    <a:pt x="5698" y="451"/>
                  </a:lnTo>
                  <a:cubicBezTo>
                    <a:pt x="5698" y="451"/>
                    <a:pt x="5631" y="1938"/>
                    <a:pt x="5196" y="2506"/>
                  </a:cubicBezTo>
                  <a:cubicBezTo>
                    <a:pt x="4745" y="3058"/>
                    <a:pt x="2490" y="4662"/>
                    <a:pt x="1287" y="5681"/>
                  </a:cubicBezTo>
                  <a:cubicBezTo>
                    <a:pt x="602" y="6249"/>
                    <a:pt x="0" y="7586"/>
                    <a:pt x="217" y="8120"/>
                  </a:cubicBezTo>
                  <a:lnTo>
                    <a:pt x="16324" y="3292"/>
                  </a:lnTo>
                  <a:lnTo>
                    <a:pt x="14420"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8" name="Google Shape;476;p38"/>
            <p:cNvSpPr/>
            <p:nvPr/>
          </p:nvSpPr>
          <p:spPr>
            <a:xfrm>
              <a:off x="8014469" y="4650658"/>
              <a:ext cx="611065" cy="212780"/>
            </a:xfrm>
            <a:custGeom>
              <a:avLst/>
              <a:ahLst/>
              <a:rect l="l" t="t" r="r" b="b"/>
              <a:pathLst>
                <a:path w="19066" h="6639" extrusionOk="0">
                  <a:moveTo>
                    <a:pt x="18297" y="1"/>
                  </a:moveTo>
                  <a:cubicBezTo>
                    <a:pt x="18241" y="1"/>
                    <a:pt x="18185" y="8"/>
                    <a:pt x="18130" y="22"/>
                  </a:cubicBezTo>
                  <a:lnTo>
                    <a:pt x="7937" y="3097"/>
                  </a:lnTo>
                  <a:cubicBezTo>
                    <a:pt x="7937" y="3097"/>
                    <a:pt x="6668" y="1242"/>
                    <a:pt x="4913" y="524"/>
                  </a:cubicBezTo>
                  <a:cubicBezTo>
                    <a:pt x="4211" y="1276"/>
                    <a:pt x="1922" y="3314"/>
                    <a:pt x="953" y="4534"/>
                  </a:cubicBezTo>
                  <a:cubicBezTo>
                    <a:pt x="1" y="5737"/>
                    <a:pt x="251" y="6639"/>
                    <a:pt x="251" y="6639"/>
                  </a:cubicBezTo>
                  <a:lnTo>
                    <a:pt x="18581" y="1142"/>
                  </a:lnTo>
                  <a:cubicBezTo>
                    <a:pt x="18898" y="1058"/>
                    <a:pt x="19065" y="707"/>
                    <a:pt x="18932" y="407"/>
                  </a:cubicBezTo>
                  <a:cubicBezTo>
                    <a:pt x="18821" y="158"/>
                    <a:pt x="18562" y="1"/>
                    <a:pt x="1829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9" name="Google Shape;477;p38"/>
            <p:cNvSpPr/>
            <p:nvPr/>
          </p:nvSpPr>
          <p:spPr>
            <a:xfrm>
              <a:off x="7671758" y="2891145"/>
              <a:ext cx="873971" cy="1734001"/>
            </a:xfrm>
            <a:custGeom>
              <a:avLst/>
              <a:ahLst/>
              <a:rect l="l" t="t" r="r" b="b"/>
              <a:pathLst>
                <a:path w="27269" h="54103" extrusionOk="0">
                  <a:moveTo>
                    <a:pt x="0" y="0"/>
                  </a:moveTo>
                  <a:cubicBezTo>
                    <a:pt x="0" y="67"/>
                    <a:pt x="16174" y="53718"/>
                    <a:pt x="16174" y="53718"/>
                  </a:cubicBezTo>
                  <a:lnTo>
                    <a:pt x="27269" y="54103"/>
                  </a:lnTo>
                  <a:lnTo>
                    <a:pt x="11680" y="251"/>
                  </a:lnTo>
                  <a:lnTo>
                    <a:pt x="0"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0" name="Google Shape;478;p38"/>
            <p:cNvSpPr/>
            <p:nvPr/>
          </p:nvSpPr>
          <p:spPr>
            <a:xfrm>
              <a:off x="7359014" y="1837790"/>
              <a:ext cx="932367" cy="1071592"/>
            </a:xfrm>
            <a:custGeom>
              <a:avLst/>
              <a:ahLst/>
              <a:rect l="l" t="t" r="r" b="b"/>
              <a:pathLst>
                <a:path w="29091" h="33435" extrusionOk="0">
                  <a:moveTo>
                    <a:pt x="12462" y="0"/>
                  </a:moveTo>
                  <a:cubicBezTo>
                    <a:pt x="11433" y="0"/>
                    <a:pt x="9041" y="347"/>
                    <a:pt x="8355" y="870"/>
                  </a:cubicBezTo>
                  <a:cubicBezTo>
                    <a:pt x="7285" y="1672"/>
                    <a:pt x="585" y="22708"/>
                    <a:pt x="0" y="33435"/>
                  </a:cubicBezTo>
                  <a:lnTo>
                    <a:pt x="23326" y="33435"/>
                  </a:lnTo>
                  <a:lnTo>
                    <a:pt x="20702" y="24646"/>
                  </a:lnTo>
                  <a:cubicBezTo>
                    <a:pt x="20702" y="24646"/>
                    <a:pt x="29090" y="8673"/>
                    <a:pt x="28338" y="6383"/>
                  </a:cubicBezTo>
                  <a:cubicBezTo>
                    <a:pt x="27469" y="3677"/>
                    <a:pt x="24846" y="3008"/>
                    <a:pt x="22607" y="2106"/>
                  </a:cubicBezTo>
                  <a:cubicBezTo>
                    <a:pt x="22290" y="1989"/>
                    <a:pt x="21972" y="1855"/>
                    <a:pt x="21672" y="1705"/>
                  </a:cubicBezTo>
                  <a:cubicBezTo>
                    <a:pt x="19115" y="1137"/>
                    <a:pt x="13785" y="101"/>
                    <a:pt x="13635" y="51"/>
                  </a:cubicBezTo>
                  <a:cubicBezTo>
                    <a:pt x="13635" y="51"/>
                    <a:pt x="13167" y="1"/>
                    <a:pt x="12532" y="1"/>
                  </a:cubicBezTo>
                  <a:cubicBezTo>
                    <a:pt x="12509" y="0"/>
                    <a:pt x="12486" y="0"/>
                    <a:pt x="1246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1" name="Google Shape;479;p38"/>
            <p:cNvSpPr/>
            <p:nvPr/>
          </p:nvSpPr>
          <p:spPr>
            <a:xfrm>
              <a:off x="7791176" y="2640514"/>
              <a:ext cx="176211" cy="196691"/>
            </a:xfrm>
            <a:custGeom>
              <a:avLst/>
              <a:ahLst/>
              <a:rect l="l" t="t" r="r" b="b"/>
              <a:pathLst>
                <a:path w="5498" h="6137" extrusionOk="0">
                  <a:moveTo>
                    <a:pt x="5247" y="1"/>
                  </a:moveTo>
                  <a:lnTo>
                    <a:pt x="0" y="68"/>
                  </a:lnTo>
                  <a:lnTo>
                    <a:pt x="151" y="4362"/>
                  </a:lnTo>
                  <a:cubicBezTo>
                    <a:pt x="151" y="4362"/>
                    <a:pt x="318" y="5615"/>
                    <a:pt x="2005" y="6033"/>
                  </a:cubicBezTo>
                  <a:cubicBezTo>
                    <a:pt x="2296" y="6105"/>
                    <a:pt x="2582" y="6137"/>
                    <a:pt x="2857" y="6137"/>
                  </a:cubicBezTo>
                  <a:cubicBezTo>
                    <a:pt x="4181" y="6137"/>
                    <a:pt x="5253" y="5390"/>
                    <a:pt x="5364" y="4713"/>
                  </a:cubicBezTo>
                  <a:cubicBezTo>
                    <a:pt x="5497" y="3810"/>
                    <a:pt x="5264" y="84"/>
                    <a:pt x="524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2" name="Google Shape;480;p38"/>
            <p:cNvSpPr/>
            <p:nvPr/>
          </p:nvSpPr>
          <p:spPr>
            <a:xfrm>
              <a:off x="7445228" y="2642662"/>
              <a:ext cx="176756" cy="196691"/>
            </a:xfrm>
            <a:custGeom>
              <a:avLst/>
              <a:ahLst/>
              <a:rect l="l" t="t" r="r" b="b"/>
              <a:pathLst>
                <a:path w="5515" h="6137" extrusionOk="0">
                  <a:moveTo>
                    <a:pt x="5247" y="1"/>
                  </a:moveTo>
                  <a:lnTo>
                    <a:pt x="1" y="68"/>
                  </a:lnTo>
                  <a:lnTo>
                    <a:pt x="151" y="4362"/>
                  </a:lnTo>
                  <a:cubicBezTo>
                    <a:pt x="151" y="4362"/>
                    <a:pt x="318" y="5615"/>
                    <a:pt x="2006" y="6032"/>
                  </a:cubicBezTo>
                  <a:cubicBezTo>
                    <a:pt x="2296" y="6104"/>
                    <a:pt x="2582" y="6137"/>
                    <a:pt x="2858" y="6137"/>
                  </a:cubicBezTo>
                  <a:cubicBezTo>
                    <a:pt x="4181" y="6137"/>
                    <a:pt x="5253" y="5390"/>
                    <a:pt x="5364" y="4713"/>
                  </a:cubicBezTo>
                  <a:cubicBezTo>
                    <a:pt x="5514" y="3810"/>
                    <a:pt x="5280" y="84"/>
                    <a:pt x="524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3" name="Google Shape;481;p38"/>
            <p:cNvSpPr/>
            <p:nvPr/>
          </p:nvSpPr>
          <p:spPr>
            <a:xfrm>
              <a:off x="7760633" y="1837790"/>
              <a:ext cx="322968" cy="240888"/>
            </a:xfrm>
            <a:custGeom>
              <a:avLst/>
              <a:ahLst/>
              <a:rect l="l" t="t" r="r" b="b"/>
              <a:pathLst>
                <a:path w="10077" h="7516" extrusionOk="0">
                  <a:moveTo>
                    <a:pt x="1" y="1"/>
                  </a:moveTo>
                  <a:cubicBezTo>
                    <a:pt x="101" y="2240"/>
                    <a:pt x="419" y="6701"/>
                    <a:pt x="1555" y="7503"/>
                  </a:cubicBezTo>
                  <a:cubicBezTo>
                    <a:pt x="1628" y="7511"/>
                    <a:pt x="1704" y="7515"/>
                    <a:pt x="1783" y="7515"/>
                  </a:cubicBezTo>
                  <a:cubicBezTo>
                    <a:pt x="3939" y="7515"/>
                    <a:pt x="8174" y="4492"/>
                    <a:pt x="10076" y="2106"/>
                  </a:cubicBezTo>
                  <a:cubicBezTo>
                    <a:pt x="9759" y="1989"/>
                    <a:pt x="9441" y="1855"/>
                    <a:pt x="9141" y="1705"/>
                  </a:cubicBezTo>
                  <a:cubicBezTo>
                    <a:pt x="6584" y="1137"/>
                    <a:pt x="1254" y="101"/>
                    <a:pt x="1104" y="51"/>
                  </a:cubicBezTo>
                  <a:cubicBezTo>
                    <a:pt x="1104" y="51"/>
                    <a:pt x="636" y="1"/>
                    <a:pt x="1"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4" name="Google Shape;482;p38"/>
            <p:cNvSpPr/>
            <p:nvPr/>
          </p:nvSpPr>
          <p:spPr>
            <a:xfrm>
              <a:off x="7770824" y="1452229"/>
              <a:ext cx="330435" cy="591771"/>
            </a:xfrm>
            <a:custGeom>
              <a:avLst/>
              <a:ahLst/>
              <a:rect l="l" t="t" r="r" b="b"/>
              <a:pathLst>
                <a:path w="10310" h="18464" extrusionOk="0">
                  <a:moveTo>
                    <a:pt x="2356" y="1"/>
                  </a:moveTo>
                  <a:cubicBezTo>
                    <a:pt x="1939" y="301"/>
                    <a:pt x="1571" y="886"/>
                    <a:pt x="1270" y="2139"/>
                  </a:cubicBezTo>
                  <a:cubicBezTo>
                    <a:pt x="853" y="4445"/>
                    <a:pt x="151" y="3743"/>
                    <a:pt x="51" y="4295"/>
                  </a:cubicBezTo>
                  <a:cubicBezTo>
                    <a:pt x="0" y="4529"/>
                    <a:pt x="619" y="4729"/>
                    <a:pt x="485" y="5414"/>
                  </a:cubicBezTo>
                  <a:cubicBezTo>
                    <a:pt x="335" y="6133"/>
                    <a:pt x="218" y="7252"/>
                    <a:pt x="418" y="7520"/>
                  </a:cubicBezTo>
                  <a:cubicBezTo>
                    <a:pt x="719" y="7921"/>
                    <a:pt x="1504" y="8171"/>
                    <a:pt x="2557" y="8205"/>
                  </a:cubicBezTo>
                  <a:cubicBezTo>
                    <a:pt x="2674" y="8221"/>
                    <a:pt x="2791" y="8221"/>
                    <a:pt x="2874" y="8238"/>
                  </a:cubicBezTo>
                  <a:cubicBezTo>
                    <a:pt x="3626" y="8338"/>
                    <a:pt x="3325" y="9992"/>
                    <a:pt x="3292" y="10260"/>
                  </a:cubicBezTo>
                  <a:cubicBezTo>
                    <a:pt x="3192" y="10878"/>
                    <a:pt x="2858" y="11446"/>
                    <a:pt x="2356" y="11814"/>
                  </a:cubicBezTo>
                  <a:cubicBezTo>
                    <a:pt x="2010" y="12052"/>
                    <a:pt x="1357" y="12086"/>
                    <a:pt x="1012" y="12086"/>
                  </a:cubicBezTo>
                  <a:cubicBezTo>
                    <a:pt x="874" y="12086"/>
                    <a:pt x="786" y="12081"/>
                    <a:pt x="786" y="12081"/>
                  </a:cubicBezTo>
                  <a:lnTo>
                    <a:pt x="786" y="12081"/>
                  </a:lnTo>
                  <a:cubicBezTo>
                    <a:pt x="786" y="12081"/>
                    <a:pt x="752" y="17946"/>
                    <a:pt x="1805" y="18464"/>
                  </a:cubicBezTo>
                  <a:cubicBezTo>
                    <a:pt x="3476" y="18180"/>
                    <a:pt x="7619" y="15506"/>
                    <a:pt x="9056" y="13869"/>
                  </a:cubicBezTo>
                  <a:cubicBezTo>
                    <a:pt x="7987" y="13234"/>
                    <a:pt x="7001" y="12365"/>
                    <a:pt x="6868" y="11195"/>
                  </a:cubicBezTo>
                  <a:cubicBezTo>
                    <a:pt x="6734" y="10009"/>
                    <a:pt x="7954" y="6032"/>
                    <a:pt x="7954" y="6032"/>
                  </a:cubicBezTo>
                  <a:cubicBezTo>
                    <a:pt x="7954" y="6032"/>
                    <a:pt x="8090" y="6159"/>
                    <a:pt x="8389" y="6159"/>
                  </a:cubicBezTo>
                  <a:cubicBezTo>
                    <a:pt x="8495" y="6159"/>
                    <a:pt x="8623" y="6143"/>
                    <a:pt x="8772" y="6099"/>
                  </a:cubicBezTo>
                  <a:cubicBezTo>
                    <a:pt x="9340" y="5949"/>
                    <a:pt x="10310" y="3660"/>
                    <a:pt x="9524" y="3276"/>
                  </a:cubicBezTo>
                  <a:cubicBezTo>
                    <a:pt x="9358" y="3193"/>
                    <a:pt x="9197" y="3153"/>
                    <a:pt x="9040" y="3153"/>
                  </a:cubicBezTo>
                  <a:cubicBezTo>
                    <a:pt x="8503" y="3153"/>
                    <a:pt x="8024" y="3619"/>
                    <a:pt x="7636" y="4395"/>
                  </a:cubicBezTo>
                  <a:cubicBezTo>
                    <a:pt x="7018" y="3560"/>
                    <a:pt x="6834" y="3276"/>
                    <a:pt x="5899" y="2691"/>
                  </a:cubicBezTo>
                  <a:cubicBezTo>
                    <a:pt x="5113" y="2206"/>
                    <a:pt x="3726" y="1839"/>
                    <a:pt x="2941" y="1070"/>
                  </a:cubicBezTo>
                  <a:cubicBezTo>
                    <a:pt x="2657" y="769"/>
                    <a:pt x="2457" y="402"/>
                    <a:pt x="2356"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5" name="Google Shape;483;p38"/>
            <p:cNvSpPr/>
            <p:nvPr/>
          </p:nvSpPr>
          <p:spPr>
            <a:xfrm>
              <a:off x="7794926" y="1619305"/>
              <a:ext cx="266175" cy="424695"/>
            </a:xfrm>
            <a:custGeom>
              <a:avLst/>
              <a:ahLst/>
              <a:rect l="l" t="t" r="r" b="b"/>
              <a:pathLst>
                <a:path w="8305" h="13251" extrusionOk="0">
                  <a:moveTo>
                    <a:pt x="6851" y="1"/>
                  </a:moveTo>
                  <a:lnTo>
                    <a:pt x="6851" y="1"/>
                  </a:lnTo>
                  <a:cubicBezTo>
                    <a:pt x="6700" y="335"/>
                    <a:pt x="6583" y="552"/>
                    <a:pt x="6517" y="719"/>
                  </a:cubicBezTo>
                  <a:cubicBezTo>
                    <a:pt x="5311" y="2775"/>
                    <a:pt x="3275" y="3029"/>
                    <a:pt x="2329" y="3029"/>
                  </a:cubicBezTo>
                  <a:cubicBezTo>
                    <a:pt x="2253" y="3029"/>
                    <a:pt x="2183" y="3027"/>
                    <a:pt x="2122" y="3025"/>
                  </a:cubicBezTo>
                  <a:lnTo>
                    <a:pt x="2122" y="3025"/>
                  </a:lnTo>
                  <a:cubicBezTo>
                    <a:pt x="2874" y="3125"/>
                    <a:pt x="2573" y="4779"/>
                    <a:pt x="2540" y="5047"/>
                  </a:cubicBezTo>
                  <a:cubicBezTo>
                    <a:pt x="2440" y="5665"/>
                    <a:pt x="2106" y="6233"/>
                    <a:pt x="1604" y="6601"/>
                  </a:cubicBezTo>
                  <a:cubicBezTo>
                    <a:pt x="1258" y="6839"/>
                    <a:pt x="605" y="6873"/>
                    <a:pt x="260" y="6873"/>
                  </a:cubicBezTo>
                  <a:cubicBezTo>
                    <a:pt x="122" y="6873"/>
                    <a:pt x="34" y="6868"/>
                    <a:pt x="34" y="6868"/>
                  </a:cubicBezTo>
                  <a:lnTo>
                    <a:pt x="34" y="6868"/>
                  </a:lnTo>
                  <a:cubicBezTo>
                    <a:pt x="34" y="6868"/>
                    <a:pt x="0" y="12733"/>
                    <a:pt x="1053" y="13251"/>
                  </a:cubicBezTo>
                  <a:cubicBezTo>
                    <a:pt x="2724" y="12967"/>
                    <a:pt x="6867" y="10293"/>
                    <a:pt x="8304" y="8656"/>
                  </a:cubicBezTo>
                  <a:cubicBezTo>
                    <a:pt x="7235" y="8021"/>
                    <a:pt x="6249" y="7152"/>
                    <a:pt x="6116" y="5982"/>
                  </a:cubicBezTo>
                  <a:cubicBezTo>
                    <a:pt x="5982" y="4796"/>
                    <a:pt x="7202" y="819"/>
                    <a:pt x="7202" y="819"/>
                  </a:cubicBezTo>
                  <a:cubicBezTo>
                    <a:pt x="7202" y="819"/>
                    <a:pt x="6817" y="636"/>
                    <a:pt x="6851"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6" name="Google Shape;484;p38"/>
            <p:cNvSpPr/>
            <p:nvPr/>
          </p:nvSpPr>
          <p:spPr>
            <a:xfrm>
              <a:off x="8021968" y="1570750"/>
              <a:ext cx="49293" cy="58587"/>
            </a:xfrm>
            <a:custGeom>
              <a:avLst/>
              <a:ahLst/>
              <a:rect l="l" t="t" r="r" b="b"/>
              <a:pathLst>
                <a:path w="1538" h="1828" extrusionOk="0">
                  <a:moveTo>
                    <a:pt x="1223" y="0"/>
                  </a:moveTo>
                  <a:cubicBezTo>
                    <a:pt x="1149" y="0"/>
                    <a:pt x="1059" y="17"/>
                    <a:pt x="953" y="62"/>
                  </a:cubicBezTo>
                  <a:cubicBezTo>
                    <a:pt x="368" y="313"/>
                    <a:pt x="1" y="1700"/>
                    <a:pt x="519" y="1816"/>
                  </a:cubicBezTo>
                  <a:cubicBezTo>
                    <a:pt x="551" y="1824"/>
                    <a:pt x="582" y="1827"/>
                    <a:pt x="612" y="1827"/>
                  </a:cubicBezTo>
                  <a:cubicBezTo>
                    <a:pt x="1062" y="1827"/>
                    <a:pt x="1232" y="1054"/>
                    <a:pt x="903" y="898"/>
                  </a:cubicBezTo>
                  <a:cubicBezTo>
                    <a:pt x="836" y="864"/>
                    <a:pt x="769" y="831"/>
                    <a:pt x="686" y="797"/>
                  </a:cubicBezTo>
                  <a:cubicBezTo>
                    <a:pt x="686" y="797"/>
                    <a:pt x="908" y="143"/>
                    <a:pt x="1392" y="143"/>
                  </a:cubicBezTo>
                  <a:cubicBezTo>
                    <a:pt x="1438" y="143"/>
                    <a:pt x="1487" y="149"/>
                    <a:pt x="1538" y="162"/>
                  </a:cubicBezTo>
                  <a:cubicBezTo>
                    <a:pt x="1538" y="162"/>
                    <a:pt x="1452" y="0"/>
                    <a:pt x="1223"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7" name="Google Shape;485;p38"/>
            <p:cNvSpPr/>
            <p:nvPr/>
          </p:nvSpPr>
          <p:spPr>
            <a:xfrm>
              <a:off x="7828643" y="1511104"/>
              <a:ext cx="44582" cy="27916"/>
            </a:xfrm>
            <a:custGeom>
              <a:avLst/>
              <a:ahLst/>
              <a:rect l="l" t="t" r="r" b="b"/>
              <a:pathLst>
                <a:path w="1391" h="871" extrusionOk="0">
                  <a:moveTo>
                    <a:pt x="670" y="0"/>
                  </a:moveTo>
                  <a:cubicBezTo>
                    <a:pt x="415" y="0"/>
                    <a:pt x="152" y="120"/>
                    <a:pt x="1" y="319"/>
                  </a:cubicBezTo>
                  <a:cubicBezTo>
                    <a:pt x="519" y="336"/>
                    <a:pt x="1003" y="536"/>
                    <a:pt x="1371" y="870"/>
                  </a:cubicBezTo>
                  <a:cubicBezTo>
                    <a:pt x="1391" y="249"/>
                    <a:pt x="1038" y="0"/>
                    <a:pt x="67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8" name="Google Shape;486;p38"/>
            <p:cNvSpPr/>
            <p:nvPr/>
          </p:nvSpPr>
          <p:spPr>
            <a:xfrm>
              <a:off x="7826527" y="1543603"/>
              <a:ext cx="26249" cy="26153"/>
            </a:xfrm>
            <a:custGeom>
              <a:avLst/>
              <a:ahLst/>
              <a:rect l="l" t="t" r="r" b="b"/>
              <a:pathLst>
                <a:path w="819" h="816" extrusionOk="0">
                  <a:moveTo>
                    <a:pt x="419" y="1"/>
                  </a:moveTo>
                  <a:cubicBezTo>
                    <a:pt x="331" y="1"/>
                    <a:pt x="248" y="23"/>
                    <a:pt x="184" y="74"/>
                  </a:cubicBezTo>
                  <a:cubicBezTo>
                    <a:pt x="100" y="124"/>
                    <a:pt x="33" y="224"/>
                    <a:pt x="0" y="324"/>
                  </a:cubicBezTo>
                  <a:cubicBezTo>
                    <a:pt x="0" y="358"/>
                    <a:pt x="0" y="408"/>
                    <a:pt x="0" y="441"/>
                  </a:cubicBezTo>
                  <a:cubicBezTo>
                    <a:pt x="0" y="508"/>
                    <a:pt x="33" y="575"/>
                    <a:pt x="67" y="642"/>
                  </a:cubicBezTo>
                  <a:lnTo>
                    <a:pt x="150" y="725"/>
                  </a:lnTo>
                  <a:cubicBezTo>
                    <a:pt x="201" y="775"/>
                    <a:pt x="267" y="809"/>
                    <a:pt x="334" y="809"/>
                  </a:cubicBezTo>
                  <a:cubicBezTo>
                    <a:pt x="359" y="813"/>
                    <a:pt x="385" y="815"/>
                    <a:pt x="412" y="815"/>
                  </a:cubicBezTo>
                  <a:cubicBezTo>
                    <a:pt x="491" y="815"/>
                    <a:pt x="572" y="796"/>
                    <a:pt x="635" y="759"/>
                  </a:cubicBezTo>
                  <a:cubicBezTo>
                    <a:pt x="685" y="725"/>
                    <a:pt x="735" y="692"/>
                    <a:pt x="752" y="642"/>
                  </a:cubicBezTo>
                  <a:cubicBezTo>
                    <a:pt x="785" y="592"/>
                    <a:pt x="802" y="542"/>
                    <a:pt x="819" y="491"/>
                  </a:cubicBezTo>
                  <a:cubicBezTo>
                    <a:pt x="819" y="458"/>
                    <a:pt x="819" y="425"/>
                    <a:pt x="819" y="391"/>
                  </a:cubicBezTo>
                  <a:cubicBezTo>
                    <a:pt x="819" y="308"/>
                    <a:pt x="802" y="241"/>
                    <a:pt x="752" y="174"/>
                  </a:cubicBezTo>
                  <a:lnTo>
                    <a:pt x="685" y="90"/>
                  </a:lnTo>
                  <a:cubicBezTo>
                    <a:pt x="635" y="57"/>
                    <a:pt x="568" y="24"/>
                    <a:pt x="501" y="7"/>
                  </a:cubicBezTo>
                  <a:cubicBezTo>
                    <a:pt x="474" y="3"/>
                    <a:pt x="446" y="1"/>
                    <a:pt x="419"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9" name="Google Shape;487;p38"/>
            <p:cNvSpPr/>
            <p:nvPr/>
          </p:nvSpPr>
          <p:spPr>
            <a:xfrm>
              <a:off x="7805086" y="1639112"/>
              <a:ext cx="63779" cy="23204"/>
            </a:xfrm>
            <a:custGeom>
              <a:avLst/>
              <a:ahLst/>
              <a:rect l="l" t="t" r="r" b="b"/>
              <a:pathLst>
                <a:path w="1990" h="724" extrusionOk="0">
                  <a:moveTo>
                    <a:pt x="1989" y="1"/>
                  </a:moveTo>
                  <a:lnTo>
                    <a:pt x="1" y="352"/>
                  </a:lnTo>
                  <a:cubicBezTo>
                    <a:pt x="1" y="352"/>
                    <a:pt x="432" y="724"/>
                    <a:pt x="947" y="724"/>
                  </a:cubicBezTo>
                  <a:cubicBezTo>
                    <a:pt x="1292" y="724"/>
                    <a:pt x="1674" y="557"/>
                    <a:pt x="1989"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0" name="Google Shape;488;p38"/>
            <p:cNvSpPr/>
            <p:nvPr/>
          </p:nvSpPr>
          <p:spPr>
            <a:xfrm>
              <a:off x="7400326" y="1387391"/>
              <a:ext cx="104387" cy="148936"/>
            </a:xfrm>
            <a:custGeom>
              <a:avLst/>
              <a:ahLst/>
              <a:rect l="l" t="t" r="r" b="b"/>
              <a:pathLst>
                <a:path w="3257" h="4647" extrusionOk="0">
                  <a:moveTo>
                    <a:pt x="244" y="0"/>
                  </a:moveTo>
                  <a:cubicBezTo>
                    <a:pt x="29" y="0"/>
                    <a:pt x="0" y="478"/>
                    <a:pt x="65" y="720"/>
                  </a:cubicBezTo>
                  <a:cubicBezTo>
                    <a:pt x="132" y="971"/>
                    <a:pt x="349" y="1305"/>
                    <a:pt x="549" y="1372"/>
                  </a:cubicBezTo>
                  <a:cubicBezTo>
                    <a:pt x="917" y="1439"/>
                    <a:pt x="1301" y="1489"/>
                    <a:pt x="1669" y="1522"/>
                  </a:cubicBezTo>
                  <a:lnTo>
                    <a:pt x="3006" y="4647"/>
                  </a:lnTo>
                  <a:cubicBezTo>
                    <a:pt x="3006" y="4647"/>
                    <a:pt x="3256" y="2809"/>
                    <a:pt x="2822" y="1439"/>
                  </a:cubicBezTo>
                  <a:cubicBezTo>
                    <a:pt x="2523" y="531"/>
                    <a:pt x="2341" y="327"/>
                    <a:pt x="2146" y="327"/>
                  </a:cubicBezTo>
                  <a:cubicBezTo>
                    <a:pt x="2046" y="327"/>
                    <a:pt x="1943" y="380"/>
                    <a:pt x="1819" y="420"/>
                  </a:cubicBezTo>
                  <a:cubicBezTo>
                    <a:pt x="1519" y="503"/>
                    <a:pt x="1218" y="570"/>
                    <a:pt x="900" y="620"/>
                  </a:cubicBezTo>
                  <a:cubicBezTo>
                    <a:pt x="900" y="620"/>
                    <a:pt x="499" y="35"/>
                    <a:pt x="265" y="2"/>
                  </a:cubicBezTo>
                  <a:cubicBezTo>
                    <a:pt x="258" y="1"/>
                    <a:pt x="251" y="0"/>
                    <a:pt x="244"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1" name="Google Shape;489;p38"/>
            <p:cNvSpPr/>
            <p:nvPr/>
          </p:nvSpPr>
          <p:spPr>
            <a:xfrm>
              <a:off x="7336002" y="1412326"/>
              <a:ext cx="168166" cy="161211"/>
            </a:xfrm>
            <a:custGeom>
              <a:avLst/>
              <a:ahLst/>
              <a:rect l="l" t="t" r="r" b="b"/>
              <a:pathLst>
                <a:path w="5247" h="5030" extrusionOk="0">
                  <a:moveTo>
                    <a:pt x="1409" y="1"/>
                  </a:moveTo>
                  <a:cubicBezTo>
                    <a:pt x="909" y="1"/>
                    <a:pt x="136" y="68"/>
                    <a:pt x="67" y="193"/>
                  </a:cubicBezTo>
                  <a:cubicBezTo>
                    <a:pt x="17" y="277"/>
                    <a:pt x="0" y="360"/>
                    <a:pt x="0" y="460"/>
                  </a:cubicBezTo>
                  <a:cubicBezTo>
                    <a:pt x="0" y="561"/>
                    <a:pt x="50" y="644"/>
                    <a:pt x="117" y="711"/>
                  </a:cubicBezTo>
                  <a:lnTo>
                    <a:pt x="652" y="828"/>
                  </a:lnTo>
                  <a:cubicBezTo>
                    <a:pt x="652" y="828"/>
                    <a:pt x="518" y="1279"/>
                    <a:pt x="602" y="1329"/>
                  </a:cubicBezTo>
                  <a:cubicBezTo>
                    <a:pt x="802" y="1413"/>
                    <a:pt x="1003" y="1480"/>
                    <a:pt x="1203" y="1546"/>
                  </a:cubicBezTo>
                  <a:cubicBezTo>
                    <a:pt x="1186" y="1630"/>
                    <a:pt x="1170" y="1730"/>
                    <a:pt x="1153" y="1814"/>
                  </a:cubicBezTo>
                  <a:cubicBezTo>
                    <a:pt x="1136" y="1931"/>
                    <a:pt x="1153" y="2031"/>
                    <a:pt x="1203" y="2131"/>
                  </a:cubicBezTo>
                  <a:cubicBezTo>
                    <a:pt x="1253" y="2215"/>
                    <a:pt x="1337" y="2265"/>
                    <a:pt x="1420" y="2315"/>
                  </a:cubicBezTo>
                  <a:cubicBezTo>
                    <a:pt x="1320" y="2348"/>
                    <a:pt x="1220" y="2399"/>
                    <a:pt x="1120" y="2465"/>
                  </a:cubicBezTo>
                  <a:cubicBezTo>
                    <a:pt x="1086" y="2482"/>
                    <a:pt x="1053" y="2499"/>
                    <a:pt x="1036" y="2532"/>
                  </a:cubicBezTo>
                  <a:cubicBezTo>
                    <a:pt x="1003" y="2716"/>
                    <a:pt x="1069" y="2917"/>
                    <a:pt x="1203" y="3033"/>
                  </a:cubicBezTo>
                  <a:cubicBezTo>
                    <a:pt x="1370" y="3117"/>
                    <a:pt x="2373" y="3418"/>
                    <a:pt x="2373" y="3418"/>
                  </a:cubicBezTo>
                  <a:cubicBezTo>
                    <a:pt x="2373" y="3418"/>
                    <a:pt x="3457" y="5029"/>
                    <a:pt x="4463" y="5029"/>
                  </a:cubicBezTo>
                  <a:cubicBezTo>
                    <a:pt x="4501" y="5029"/>
                    <a:pt x="4540" y="5027"/>
                    <a:pt x="4578" y="5022"/>
                  </a:cubicBezTo>
                  <a:cubicBezTo>
                    <a:pt x="5247" y="4922"/>
                    <a:pt x="5230" y="2031"/>
                    <a:pt x="4394" y="1212"/>
                  </a:cubicBezTo>
                  <a:cubicBezTo>
                    <a:pt x="3676" y="494"/>
                    <a:pt x="2089" y="26"/>
                    <a:pt x="1671" y="9"/>
                  </a:cubicBezTo>
                  <a:cubicBezTo>
                    <a:pt x="1600" y="4"/>
                    <a:pt x="1510" y="1"/>
                    <a:pt x="1409"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2" name="Google Shape;490;p38"/>
            <p:cNvSpPr/>
            <p:nvPr/>
          </p:nvSpPr>
          <p:spPr>
            <a:xfrm>
              <a:off x="7336002" y="1427069"/>
              <a:ext cx="81407" cy="23044"/>
            </a:xfrm>
            <a:custGeom>
              <a:avLst/>
              <a:ahLst/>
              <a:rect l="l" t="t" r="r" b="b"/>
              <a:pathLst>
                <a:path w="2540" h="719" extrusionOk="0">
                  <a:moveTo>
                    <a:pt x="0" y="0"/>
                  </a:moveTo>
                  <a:cubicBezTo>
                    <a:pt x="0" y="101"/>
                    <a:pt x="50" y="184"/>
                    <a:pt x="117" y="251"/>
                  </a:cubicBezTo>
                  <a:lnTo>
                    <a:pt x="652" y="368"/>
                  </a:lnTo>
                  <a:cubicBezTo>
                    <a:pt x="652" y="368"/>
                    <a:pt x="2272" y="652"/>
                    <a:pt x="2540" y="719"/>
                  </a:cubicBezTo>
                  <a:cubicBezTo>
                    <a:pt x="2306" y="452"/>
                    <a:pt x="1988" y="268"/>
                    <a:pt x="1637" y="201"/>
                  </a:cubicBezTo>
                  <a:cubicBezTo>
                    <a:pt x="1103" y="101"/>
                    <a:pt x="551" y="34"/>
                    <a:pt x="0"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3" name="Google Shape;491;p38"/>
            <p:cNvSpPr/>
            <p:nvPr/>
          </p:nvSpPr>
          <p:spPr>
            <a:xfrm>
              <a:off x="7372924" y="1461876"/>
              <a:ext cx="49325" cy="13942"/>
            </a:xfrm>
            <a:custGeom>
              <a:avLst/>
              <a:ahLst/>
              <a:rect l="l" t="t" r="r" b="b"/>
              <a:pathLst>
                <a:path w="1539" h="435" extrusionOk="0">
                  <a:moveTo>
                    <a:pt x="51" y="0"/>
                  </a:moveTo>
                  <a:cubicBezTo>
                    <a:pt x="34" y="84"/>
                    <a:pt x="18" y="184"/>
                    <a:pt x="1" y="268"/>
                  </a:cubicBezTo>
                  <a:cubicBezTo>
                    <a:pt x="502" y="385"/>
                    <a:pt x="1020" y="435"/>
                    <a:pt x="1538" y="435"/>
                  </a:cubicBezTo>
                  <a:lnTo>
                    <a:pt x="51" y="0"/>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4" name="Google Shape;492;p38"/>
            <p:cNvSpPr/>
            <p:nvPr/>
          </p:nvSpPr>
          <p:spPr>
            <a:xfrm>
              <a:off x="7371866" y="1486522"/>
              <a:ext cx="40191" cy="9647"/>
            </a:xfrm>
            <a:custGeom>
              <a:avLst/>
              <a:ahLst/>
              <a:rect l="l" t="t" r="r" b="b"/>
              <a:pathLst>
                <a:path w="1254" h="301" extrusionOk="0">
                  <a:moveTo>
                    <a:pt x="301" y="0"/>
                  </a:moveTo>
                  <a:cubicBezTo>
                    <a:pt x="201" y="33"/>
                    <a:pt x="101" y="84"/>
                    <a:pt x="1" y="150"/>
                  </a:cubicBezTo>
                  <a:cubicBezTo>
                    <a:pt x="418" y="217"/>
                    <a:pt x="836" y="267"/>
                    <a:pt x="1254" y="301"/>
                  </a:cubicBezTo>
                  <a:cubicBezTo>
                    <a:pt x="936" y="167"/>
                    <a:pt x="619" y="67"/>
                    <a:pt x="301"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5" name="Google Shape;493;p38"/>
            <p:cNvSpPr/>
            <p:nvPr/>
          </p:nvSpPr>
          <p:spPr>
            <a:xfrm>
              <a:off x="7368116" y="1516938"/>
              <a:ext cx="902368" cy="697889"/>
            </a:xfrm>
            <a:custGeom>
              <a:avLst/>
              <a:ahLst/>
              <a:rect l="l" t="t" r="r" b="b"/>
              <a:pathLst>
                <a:path w="28155" h="21775" extrusionOk="0">
                  <a:moveTo>
                    <a:pt x="5406" y="1"/>
                  </a:moveTo>
                  <a:cubicBezTo>
                    <a:pt x="5168" y="1"/>
                    <a:pt x="1" y="1825"/>
                    <a:pt x="1" y="1825"/>
                  </a:cubicBezTo>
                  <a:cubicBezTo>
                    <a:pt x="1" y="1825"/>
                    <a:pt x="1772" y="14807"/>
                    <a:pt x="4228" y="20104"/>
                  </a:cubicBezTo>
                  <a:cubicBezTo>
                    <a:pt x="6695" y="21349"/>
                    <a:pt x="10622" y="21774"/>
                    <a:pt x="14405" y="21774"/>
                  </a:cubicBezTo>
                  <a:cubicBezTo>
                    <a:pt x="18794" y="21774"/>
                    <a:pt x="22989" y="21201"/>
                    <a:pt x="24479" y="20672"/>
                  </a:cubicBezTo>
                  <a:cubicBezTo>
                    <a:pt x="27252" y="19686"/>
                    <a:pt x="27987" y="17882"/>
                    <a:pt x="28071" y="17196"/>
                  </a:cubicBezTo>
                  <a:cubicBezTo>
                    <a:pt x="28154" y="16511"/>
                    <a:pt x="28104" y="15024"/>
                    <a:pt x="26851" y="14072"/>
                  </a:cubicBezTo>
                  <a:cubicBezTo>
                    <a:pt x="26120" y="13524"/>
                    <a:pt x="20393" y="13407"/>
                    <a:pt x="15665" y="13407"/>
                  </a:cubicBezTo>
                  <a:cubicBezTo>
                    <a:pt x="12181" y="13407"/>
                    <a:pt x="9240" y="13470"/>
                    <a:pt x="9240" y="13470"/>
                  </a:cubicBezTo>
                  <a:cubicBezTo>
                    <a:pt x="9240" y="13470"/>
                    <a:pt x="5414" y="104"/>
                    <a:pt x="5414" y="3"/>
                  </a:cubicBezTo>
                  <a:cubicBezTo>
                    <a:pt x="5414" y="2"/>
                    <a:pt x="5411" y="1"/>
                    <a:pt x="540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6" name="Google Shape;494;p38"/>
            <p:cNvSpPr/>
            <p:nvPr/>
          </p:nvSpPr>
          <p:spPr>
            <a:xfrm>
              <a:off x="5832280" y="2001758"/>
              <a:ext cx="947879" cy="442386"/>
            </a:xfrm>
            <a:custGeom>
              <a:avLst/>
              <a:ahLst/>
              <a:rect l="l" t="t" r="r" b="b"/>
              <a:pathLst>
                <a:path w="29575" h="13803" extrusionOk="0">
                  <a:moveTo>
                    <a:pt x="27306" y="1"/>
                  </a:moveTo>
                  <a:cubicBezTo>
                    <a:pt x="26976" y="1"/>
                    <a:pt x="26082" y="566"/>
                    <a:pt x="26082" y="566"/>
                  </a:cubicBezTo>
                  <a:cubicBezTo>
                    <a:pt x="25648" y="399"/>
                    <a:pt x="25197" y="265"/>
                    <a:pt x="24746" y="165"/>
                  </a:cubicBezTo>
                  <a:cubicBezTo>
                    <a:pt x="24742" y="164"/>
                    <a:pt x="24738" y="164"/>
                    <a:pt x="24734" y="164"/>
                  </a:cubicBezTo>
                  <a:cubicBezTo>
                    <a:pt x="24387" y="164"/>
                    <a:pt x="22006" y="1501"/>
                    <a:pt x="22006" y="1501"/>
                  </a:cubicBezTo>
                  <a:cubicBezTo>
                    <a:pt x="22006" y="1501"/>
                    <a:pt x="15907" y="5044"/>
                    <a:pt x="12264" y="8085"/>
                  </a:cubicBezTo>
                  <a:cubicBezTo>
                    <a:pt x="9792" y="5779"/>
                    <a:pt x="6099" y="2387"/>
                    <a:pt x="5063" y="1635"/>
                  </a:cubicBezTo>
                  <a:cubicBezTo>
                    <a:pt x="4452" y="1296"/>
                    <a:pt x="3711" y="1036"/>
                    <a:pt x="3004" y="1036"/>
                  </a:cubicBezTo>
                  <a:cubicBezTo>
                    <a:pt x="2105" y="1036"/>
                    <a:pt x="1260" y="1456"/>
                    <a:pt x="802" y="2671"/>
                  </a:cubicBezTo>
                  <a:cubicBezTo>
                    <a:pt x="0" y="4860"/>
                    <a:pt x="3910" y="9104"/>
                    <a:pt x="7820" y="12212"/>
                  </a:cubicBezTo>
                  <a:cubicBezTo>
                    <a:pt x="9230" y="13332"/>
                    <a:pt x="10580" y="13802"/>
                    <a:pt x="11886" y="13802"/>
                  </a:cubicBezTo>
                  <a:cubicBezTo>
                    <a:pt x="13968" y="13802"/>
                    <a:pt x="15935" y="12605"/>
                    <a:pt x="17845" y="10942"/>
                  </a:cubicBezTo>
                  <a:cubicBezTo>
                    <a:pt x="20452" y="8653"/>
                    <a:pt x="21287" y="7065"/>
                    <a:pt x="23442" y="4359"/>
                  </a:cubicBezTo>
                  <a:cubicBezTo>
                    <a:pt x="23559" y="4375"/>
                    <a:pt x="23660" y="4392"/>
                    <a:pt x="23760" y="4409"/>
                  </a:cubicBezTo>
                  <a:cubicBezTo>
                    <a:pt x="24278" y="4492"/>
                    <a:pt x="25748" y="4676"/>
                    <a:pt x="25748" y="4676"/>
                  </a:cubicBezTo>
                  <a:lnTo>
                    <a:pt x="25631" y="4125"/>
                  </a:lnTo>
                  <a:lnTo>
                    <a:pt x="26600" y="3272"/>
                  </a:lnTo>
                  <a:lnTo>
                    <a:pt x="26734" y="3172"/>
                  </a:lnTo>
                  <a:cubicBezTo>
                    <a:pt x="26734" y="3172"/>
                    <a:pt x="27152" y="3022"/>
                    <a:pt x="27503" y="2888"/>
                  </a:cubicBezTo>
                  <a:cubicBezTo>
                    <a:pt x="27686" y="2821"/>
                    <a:pt x="27870" y="2755"/>
                    <a:pt x="27937" y="2738"/>
                  </a:cubicBezTo>
                  <a:cubicBezTo>
                    <a:pt x="28288" y="2504"/>
                    <a:pt x="28622" y="2237"/>
                    <a:pt x="28889" y="1919"/>
                  </a:cubicBezTo>
                  <a:cubicBezTo>
                    <a:pt x="29240" y="1552"/>
                    <a:pt x="29575" y="1084"/>
                    <a:pt x="29407" y="883"/>
                  </a:cubicBezTo>
                  <a:lnTo>
                    <a:pt x="29424" y="883"/>
                  </a:lnTo>
                  <a:cubicBezTo>
                    <a:pt x="29406" y="861"/>
                    <a:pt x="29377" y="851"/>
                    <a:pt x="29338" y="851"/>
                  </a:cubicBezTo>
                  <a:cubicBezTo>
                    <a:pt x="29025" y="851"/>
                    <a:pt x="28109" y="1516"/>
                    <a:pt x="27737" y="1769"/>
                  </a:cubicBezTo>
                  <a:cubicBezTo>
                    <a:pt x="27620" y="1852"/>
                    <a:pt x="27486" y="1902"/>
                    <a:pt x="27336" y="1953"/>
                  </a:cubicBezTo>
                  <a:cubicBezTo>
                    <a:pt x="27068" y="2036"/>
                    <a:pt x="26801" y="2086"/>
                    <a:pt x="26517" y="2120"/>
                  </a:cubicBezTo>
                  <a:lnTo>
                    <a:pt x="26383" y="1886"/>
                  </a:lnTo>
                  <a:lnTo>
                    <a:pt x="26283" y="1719"/>
                  </a:lnTo>
                  <a:cubicBezTo>
                    <a:pt x="26283" y="1719"/>
                    <a:pt x="27118" y="1234"/>
                    <a:pt x="27302" y="883"/>
                  </a:cubicBezTo>
                  <a:cubicBezTo>
                    <a:pt x="27419" y="666"/>
                    <a:pt x="27570" y="215"/>
                    <a:pt x="27402" y="31"/>
                  </a:cubicBezTo>
                  <a:cubicBezTo>
                    <a:pt x="27382" y="10"/>
                    <a:pt x="27348" y="1"/>
                    <a:pt x="27306"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7" name="Google Shape;495;p38"/>
            <p:cNvSpPr/>
            <p:nvPr/>
          </p:nvSpPr>
          <p:spPr>
            <a:xfrm>
              <a:off x="6669811" y="2062172"/>
              <a:ext cx="43941" cy="44485"/>
            </a:xfrm>
            <a:custGeom>
              <a:avLst/>
              <a:ahLst/>
              <a:rect l="l" t="t" r="r" b="b"/>
              <a:pathLst>
                <a:path w="1371" h="1388" extrusionOk="0">
                  <a:moveTo>
                    <a:pt x="251" y="1"/>
                  </a:moveTo>
                  <a:cubicBezTo>
                    <a:pt x="101" y="68"/>
                    <a:pt x="1" y="134"/>
                    <a:pt x="1" y="134"/>
                  </a:cubicBezTo>
                  <a:lnTo>
                    <a:pt x="485" y="1387"/>
                  </a:lnTo>
                  <a:lnTo>
                    <a:pt x="602" y="1287"/>
                  </a:lnTo>
                  <a:cubicBezTo>
                    <a:pt x="602" y="1287"/>
                    <a:pt x="1020" y="1137"/>
                    <a:pt x="1371" y="1003"/>
                  </a:cubicBezTo>
                  <a:cubicBezTo>
                    <a:pt x="1371" y="686"/>
                    <a:pt x="1321" y="368"/>
                    <a:pt x="1204" y="68"/>
                  </a:cubicBezTo>
                  <a:cubicBezTo>
                    <a:pt x="936" y="151"/>
                    <a:pt x="669" y="201"/>
                    <a:pt x="385" y="235"/>
                  </a:cubicBezTo>
                  <a:lnTo>
                    <a:pt x="251" y="1"/>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8" name="Google Shape;496;p38"/>
            <p:cNvSpPr/>
            <p:nvPr/>
          </p:nvSpPr>
          <p:spPr>
            <a:xfrm>
              <a:off x="6608756" y="2041051"/>
              <a:ext cx="98586" cy="110925"/>
            </a:xfrm>
            <a:custGeom>
              <a:avLst/>
              <a:ahLst/>
              <a:rect l="l" t="t" r="r" b="b"/>
              <a:pathLst>
                <a:path w="3076" h="3461" extrusionOk="0">
                  <a:moveTo>
                    <a:pt x="1688" y="1"/>
                  </a:moveTo>
                  <a:cubicBezTo>
                    <a:pt x="1351" y="1"/>
                    <a:pt x="1120" y="359"/>
                    <a:pt x="1120" y="359"/>
                  </a:cubicBezTo>
                  <a:lnTo>
                    <a:pt x="1120" y="376"/>
                  </a:lnTo>
                  <a:lnTo>
                    <a:pt x="1404" y="626"/>
                  </a:lnTo>
                  <a:cubicBezTo>
                    <a:pt x="1404" y="626"/>
                    <a:pt x="1310" y="614"/>
                    <a:pt x="1190" y="614"/>
                  </a:cubicBezTo>
                  <a:cubicBezTo>
                    <a:pt x="1025" y="614"/>
                    <a:pt x="813" y="637"/>
                    <a:pt x="736" y="743"/>
                  </a:cubicBezTo>
                  <a:cubicBezTo>
                    <a:pt x="602" y="927"/>
                    <a:pt x="803" y="1328"/>
                    <a:pt x="803" y="1328"/>
                  </a:cubicBezTo>
                  <a:cubicBezTo>
                    <a:pt x="669" y="1244"/>
                    <a:pt x="535" y="1194"/>
                    <a:pt x="385" y="1161"/>
                  </a:cubicBezTo>
                  <a:cubicBezTo>
                    <a:pt x="268" y="1161"/>
                    <a:pt x="151" y="1328"/>
                    <a:pt x="84" y="1529"/>
                  </a:cubicBezTo>
                  <a:cubicBezTo>
                    <a:pt x="1" y="1729"/>
                    <a:pt x="1037" y="3350"/>
                    <a:pt x="1037" y="3350"/>
                  </a:cubicBezTo>
                  <a:cubicBezTo>
                    <a:pt x="1037" y="3350"/>
                    <a:pt x="1295" y="3460"/>
                    <a:pt x="1452" y="3460"/>
                  </a:cubicBezTo>
                  <a:cubicBezTo>
                    <a:pt x="1479" y="3460"/>
                    <a:pt x="1502" y="3457"/>
                    <a:pt x="1521" y="3450"/>
                  </a:cubicBezTo>
                  <a:cubicBezTo>
                    <a:pt x="1672" y="3400"/>
                    <a:pt x="1805" y="2899"/>
                    <a:pt x="1805" y="2899"/>
                  </a:cubicBezTo>
                  <a:cubicBezTo>
                    <a:pt x="1872" y="2899"/>
                    <a:pt x="1939" y="2882"/>
                    <a:pt x="2006" y="2865"/>
                  </a:cubicBezTo>
                  <a:cubicBezTo>
                    <a:pt x="2123" y="2848"/>
                    <a:pt x="2223" y="2798"/>
                    <a:pt x="2323" y="2732"/>
                  </a:cubicBezTo>
                  <a:cubicBezTo>
                    <a:pt x="2474" y="2598"/>
                    <a:pt x="2424" y="2214"/>
                    <a:pt x="2424" y="2214"/>
                  </a:cubicBezTo>
                  <a:cubicBezTo>
                    <a:pt x="2424" y="2214"/>
                    <a:pt x="2507" y="2197"/>
                    <a:pt x="2591" y="2147"/>
                  </a:cubicBezTo>
                  <a:cubicBezTo>
                    <a:pt x="2708" y="2113"/>
                    <a:pt x="2808" y="2046"/>
                    <a:pt x="2891" y="1980"/>
                  </a:cubicBezTo>
                  <a:cubicBezTo>
                    <a:pt x="3075" y="1779"/>
                    <a:pt x="2808" y="1228"/>
                    <a:pt x="2657" y="843"/>
                  </a:cubicBezTo>
                  <a:cubicBezTo>
                    <a:pt x="2524" y="442"/>
                    <a:pt x="2223" y="142"/>
                    <a:pt x="1839" y="25"/>
                  </a:cubicBezTo>
                  <a:cubicBezTo>
                    <a:pt x="1787" y="8"/>
                    <a:pt x="1736" y="1"/>
                    <a:pt x="1688"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9" name="Google Shape;497;p38"/>
            <p:cNvSpPr/>
            <p:nvPr/>
          </p:nvSpPr>
          <p:spPr>
            <a:xfrm>
              <a:off x="5743245" y="1959260"/>
              <a:ext cx="499788" cy="496551"/>
            </a:xfrm>
            <a:custGeom>
              <a:avLst/>
              <a:ahLst/>
              <a:rect l="l" t="t" r="r" b="b"/>
              <a:pathLst>
                <a:path w="15594" h="15493" extrusionOk="0">
                  <a:moveTo>
                    <a:pt x="4500" y="0"/>
                  </a:moveTo>
                  <a:cubicBezTo>
                    <a:pt x="2194" y="0"/>
                    <a:pt x="1" y="2033"/>
                    <a:pt x="1776" y="4999"/>
                  </a:cubicBezTo>
                  <a:cubicBezTo>
                    <a:pt x="4082" y="8842"/>
                    <a:pt x="10732" y="15492"/>
                    <a:pt x="10732" y="15492"/>
                  </a:cubicBezTo>
                  <a:lnTo>
                    <a:pt x="15594" y="8458"/>
                  </a:lnTo>
                  <a:lnTo>
                    <a:pt x="6438" y="538"/>
                  </a:lnTo>
                  <a:cubicBezTo>
                    <a:pt x="5845" y="171"/>
                    <a:pt x="5167" y="0"/>
                    <a:pt x="4500"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0" name="Google Shape;498;p38"/>
            <p:cNvSpPr/>
            <p:nvPr/>
          </p:nvSpPr>
          <p:spPr>
            <a:xfrm>
              <a:off x="6693400" y="1997912"/>
              <a:ext cx="66408" cy="77721"/>
            </a:xfrm>
            <a:custGeom>
              <a:avLst/>
              <a:ahLst/>
              <a:rect l="l" t="t" r="r" b="b"/>
              <a:pathLst>
                <a:path w="2072" h="2425" extrusionOk="0">
                  <a:moveTo>
                    <a:pt x="768" y="1"/>
                  </a:moveTo>
                  <a:cubicBezTo>
                    <a:pt x="317" y="1087"/>
                    <a:pt x="267" y="1120"/>
                    <a:pt x="117" y="1688"/>
                  </a:cubicBezTo>
                  <a:cubicBezTo>
                    <a:pt x="1" y="2129"/>
                    <a:pt x="521" y="2425"/>
                    <a:pt x="928" y="2425"/>
                  </a:cubicBezTo>
                  <a:cubicBezTo>
                    <a:pt x="1107" y="2425"/>
                    <a:pt x="1265" y="2367"/>
                    <a:pt x="1336" y="2240"/>
                  </a:cubicBezTo>
                  <a:cubicBezTo>
                    <a:pt x="1470" y="2006"/>
                    <a:pt x="2072" y="535"/>
                    <a:pt x="2072" y="535"/>
                  </a:cubicBezTo>
                  <a:cubicBezTo>
                    <a:pt x="2072" y="535"/>
                    <a:pt x="986" y="101"/>
                    <a:pt x="768"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1" name="Google Shape;499;p38"/>
            <p:cNvSpPr/>
            <p:nvPr/>
          </p:nvSpPr>
          <p:spPr>
            <a:xfrm>
              <a:off x="6706220" y="1988810"/>
              <a:ext cx="61632" cy="32691"/>
            </a:xfrm>
            <a:custGeom>
              <a:avLst/>
              <a:ahLst/>
              <a:rect l="l" t="t" r="r" b="b"/>
              <a:pathLst>
                <a:path w="1923" h="1020" extrusionOk="0">
                  <a:moveTo>
                    <a:pt x="168" y="1"/>
                  </a:moveTo>
                  <a:lnTo>
                    <a:pt x="1" y="368"/>
                  </a:lnTo>
                  <a:lnTo>
                    <a:pt x="1755" y="1020"/>
                  </a:lnTo>
                  <a:lnTo>
                    <a:pt x="1922" y="602"/>
                  </a:lnTo>
                  <a:lnTo>
                    <a:pt x="168" y="1"/>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2" name="Google Shape;500;p38"/>
            <p:cNvSpPr/>
            <p:nvPr/>
          </p:nvSpPr>
          <p:spPr>
            <a:xfrm>
              <a:off x="6704072" y="2031116"/>
              <a:ext cx="35928" cy="35800"/>
            </a:xfrm>
            <a:custGeom>
              <a:avLst/>
              <a:ahLst/>
              <a:rect l="l" t="t" r="r" b="b"/>
              <a:pathLst>
                <a:path w="1121" h="1117" extrusionOk="0">
                  <a:moveTo>
                    <a:pt x="268" y="1"/>
                  </a:moveTo>
                  <a:cubicBezTo>
                    <a:pt x="268" y="1"/>
                    <a:pt x="1" y="485"/>
                    <a:pt x="51" y="803"/>
                  </a:cubicBezTo>
                  <a:cubicBezTo>
                    <a:pt x="74" y="1025"/>
                    <a:pt x="312" y="1116"/>
                    <a:pt x="515" y="1116"/>
                  </a:cubicBezTo>
                  <a:cubicBezTo>
                    <a:pt x="601" y="1116"/>
                    <a:pt x="681" y="1100"/>
                    <a:pt x="736" y="1070"/>
                  </a:cubicBezTo>
                  <a:cubicBezTo>
                    <a:pt x="920" y="986"/>
                    <a:pt x="1120" y="251"/>
                    <a:pt x="1120" y="251"/>
                  </a:cubicBezTo>
                  <a:lnTo>
                    <a:pt x="268" y="1"/>
                  </a:ln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3" name="Google Shape;501;p38"/>
            <p:cNvSpPr/>
            <p:nvPr/>
          </p:nvSpPr>
          <p:spPr>
            <a:xfrm>
              <a:off x="5872984" y="4672773"/>
              <a:ext cx="508217" cy="193903"/>
            </a:xfrm>
            <a:custGeom>
              <a:avLst/>
              <a:ahLst/>
              <a:rect l="l" t="t" r="r" b="b"/>
              <a:pathLst>
                <a:path w="15857" h="6050" extrusionOk="0">
                  <a:moveTo>
                    <a:pt x="6283" y="1"/>
                  </a:moveTo>
                  <a:lnTo>
                    <a:pt x="0" y="435"/>
                  </a:lnTo>
                  <a:lnTo>
                    <a:pt x="117" y="3326"/>
                  </a:lnTo>
                  <a:lnTo>
                    <a:pt x="234" y="6049"/>
                  </a:lnTo>
                  <a:lnTo>
                    <a:pt x="15857" y="6049"/>
                  </a:lnTo>
                  <a:cubicBezTo>
                    <a:pt x="15857" y="6049"/>
                    <a:pt x="14954" y="4261"/>
                    <a:pt x="12415" y="3727"/>
                  </a:cubicBezTo>
                  <a:cubicBezTo>
                    <a:pt x="11329" y="3526"/>
                    <a:pt x="10276" y="3209"/>
                    <a:pt x="9240" y="2791"/>
                  </a:cubicBezTo>
                  <a:cubicBezTo>
                    <a:pt x="6216" y="1521"/>
                    <a:pt x="6283" y="1"/>
                    <a:pt x="6283"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4" name="Google Shape;502;p38"/>
            <p:cNvSpPr/>
            <p:nvPr/>
          </p:nvSpPr>
          <p:spPr>
            <a:xfrm>
              <a:off x="5876734" y="4762224"/>
              <a:ext cx="504467" cy="104451"/>
            </a:xfrm>
            <a:custGeom>
              <a:avLst/>
              <a:ahLst/>
              <a:rect l="l" t="t" r="r" b="b"/>
              <a:pathLst>
                <a:path w="15740" h="3259" extrusionOk="0">
                  <a:moveTo>
                    <a:pt x="9123" y="0"/>
                  </a:moveTo>
                  <a:cubicBezTo>
                    <a:pt x="8438" y="618"/>
                    <a:pt x="7736" y="1387"/>
                    <a:pt x="7352" y="2155"/>
                  </a:cubicBezTo>
                  <a:cubicBezTo>
                    <a:pt x="3643" y="1838"/>
                    <a:pt x="1437" y="936"/>
                    <a:pt x="0" y="535"/>
                  </a:cubicBezTo>
                  <a:lnTo>
                    <a:pt x="0" y="535"/>
                  </a:lnTo>
                  <a:lnTo>
                    <a:pt x="117" y="3258"/>
                  </a:lnTo>
                  <a:lnTo>
                    <a:pt x="15740" y="3258"/>
                  </a:lnTo>
                  <a:cubicBezTo>
                    <a:pt x="15740" y="3258"/>
                    <a:pt x="14837" y="1470"/>
                    <a:pt x="12298" y="936"/>
                  </a:cubicBezTo>
                  <a:cubicBezTo>
                    <a:pt x="11212" y="735"/>
                    <a:pt x="10159" y="418"/>
                    <a:pt x="9123"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5" name="Google Shape;503;p38"/>
            <p:cNvSpPr/>
            <p:nvPr/>
          </p:nvSpPr>
          <p:spPr>
            <a:xfrm>
              <a:off x="5678056" y="2978418"/>
              <a:ext cx="459501" cy="1762397"/>
            </a:xfrm>
            <a:custGeom>
              <a:avLst/>
              <a:ahLst/>
              <a:rect l="l" t="t" r="r" b="b"/>
              <a:pathLst>
                <a:path w="14337" h="54989" extrusionOk="0">
                  <a:moveTo>
                    <a:pt x="12264" y="1"/>
                  </a:moveTo>
                  <a:lnTo>
                    <a:pt x="0" y="870"/>
                  </a:lnTo>
                  <a:cubicBezTo>
                    <a:pt x="0" y="870"/>
                    <a:pt x="251" y="2841"/>
                    <a:pt x="619" y="5749"/>
                  </a:cubicBezTo>
                  <a:cubicBezTo>
                    <a:pt x="769" y="6918"/>
                    <a:pt x="936" y="8238"/>
                    <a:pt x="1120" y="9642"/>
                  </a:cubicBezTo>
                  <a:cubicBezTo>
                    <a:pt x="2072" y="17060"/>
                    <a:pt x="3309" y="26768"/>
                    <a:pt x="3543" y="28623"/>
                  </a:cubicBezTo>
                  <a:cubicBezTo>
                    <a:pt x="3543" y="33552"/>
                    <a:pt x="4461" y="54989"/>
                    <a:pt x="4461" y="54989"/>
                  </a:cubicBezTo>
                  <a:lnTo>
                    <a:pt x="13718" y="52984"/>
                  </a:lnTo>
                  <a:cubicBezTo>
                    <a:pt x="13718" y="52984"/>
                    <a:pt x="14336" y="33101"/>
                    <a:pt x="14186" y="27236"/>
                  </a:cubicBezTo>
                  <a:cubicBezTo>
                    <a:pt x="14119" y="25181"/>
                    <a:pt x="13467" y="15941"/>
                    <a:pt x="12933" y="8790"/>
                  </a:cubicBezTo>
                  <a:cubicBezTo>
                    <a:pt x="12849" y="7720"/>
                    <a:pt x="12766" y="6701"/>
                    <a:pt x="12699" y="5749"/>
                  </a:cubicBezTo>
                  <a:cubicBezTo>
                    <a:pt x="12448" y="2390"/>
                    <a:pt x="12264" y="1"/>
                    <a:pt x="12264"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6" name="Google Shape;504;p38"/>
            <p:cNvSpPr/>
            <p:nvPr/>
          </p:nvSpPr>
          <p:spPr>
            <a:xfrm>
              <a:off x="5678056" y="2978418"/>
              <a:ext cx="414503" cy="309026"/>
            </a:xfrm>
            <a:custGeom>
              <a:avLst/>
              <a:ahLst/>
              <a:rect l="l" t="t" r="r" b="b"/>
              <a:pathLst>
                <a:path w="12933" h="9642" extrusionOk="0">
                  <a:moveTo>
                    <a:pt x="12264" y="1"/>
                  </a:moveTo>
                  <a:lnTo>
                    <a:pt x="0" y="870"/>
                  </a:lnTo>
                  <a:cubicBezTo>
                    <a:pt x="0" y="870"/>
                    <a:pt x="251" y="2841"/>
                    <a:pt x="619" y="5749"/>
                  </a:cubicBezTo>
                  <a:cubicBezTo>
                    <a:pt x="769" y="6918"/>
                    <a:pt x="936" y="8238"/>
                    <a:pt x="1120" y="9642"/>
                  </a:cubicBezTo>
                  <a:lnTo>
                    <a:pt x="12933" y="8790"/>
                  </a:lnTo>
                  <a:cubicBezTo>
                    <a:pt x="12849" y="7720"/>
                    <a:pt x="12766" y="6701"/>
                    <a:pt x="12699" y="5749"/>
                  </a:cubicBezTo>
                  <a:cubicBezTo>
                    <a:pt x="12448" y="2390"/>
                    <a:pt x="12264" y="1"/>
                    <a:pt x="12264"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7" name="Google Shape;505;p38"/>
            <p:cNvSpPr/>
            <p:nvPr/>
          </p:nvSpPr>
          <p:spPr>
            <a:xfrm>
              <a:off x="5382971" y="4672773"/>
              <a:ext cx="500749" cy="193903"/>
            </a:xfrm>
            <a:custGeom>
              <a:avLst/>
              <a:ahLst/>
              <a:rect l="l" t="t" r="r" b="b"/>
              <a:pathLst>
                <a:path w="15624" h="6050" extrusionOk="0">
                  <a:moveTo>
                    <a:pt x="6534" y="1"/>
                  </a:moveTo>
                  <a:lnTo>
                    <a:pt x="218" y="435"/>
                  </a:lnTo>
                  <a:lnTo>
                    <a:pt x="101" y="3326"/>
                  </a:lnTo>
                  <a:lnTo>
                    <a:pt x="1" y="6049"/>
                  </a:lnTo>
                  <a:lnTo>
                    <a:pt x="15623" y="6049"/>
                  </a:lnTo>
                  <a:cubicBezTo>
                    <a:pt x="15623" y="6049"/>
                    <a:pt x="14871" y="4261"/>
                    <a:pt x="12365" y="3727"/>
                  </a:cubicBezTo>
                  <a:cubicBezTo>
                    <a:pt x="11296" y="3526"/>
                    <a:pt x="10260" y="3209"/>
                    <a:pt x="9274" y="2791"/>
                  </a:cubicBezTo>
                  <a:cubicBezTo>
                    <a:pt x="6333" y="1521"/>
                    <a:pt x="6534" y="1"/>
                    <a:pt x="6534"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8" name="Google Shape;506;p38"/>
            <p:cNvSpPr/>
            <p:nvPr/>
          </p:nvSpPr>
          <p:spPr>
            <a:xfrm>
              <a:off x="5382971" y="4762224"/>
              <a:ext cx="500749" cy="104451"/>
            </a:xfrm>
            <a:custGeom>
              <a:avLst/>
              <a:ahLst/>
              <a:rect l="l" t="t" r="r" b="b"/>
              <a:pathLst>
                <a:path w="15624" h="3259" extrusionOk="0">
                  <a:moveTo>
                    <a:pt x="9274" y="0"/>
                  </a:moveTo>
                  <a:cubicBezTo>
                    <a:pt x="8539" y="618"/>
                    <a:pt x="7754" y="1387"/>
                    <a:pt x="7319" y="2155"/>
                  </a:cubicBezTo>
                  <a:cubicBezTo>
                    <a:pt x="3627" y="1838"/>
                    <a:pt x="1505" y="936"/>
                    <a:pt x="101" y="535"/>
                  </a:cubicBezTo>
                  <a:lnTo>
                    <a:pt x="1" y="3258"/>
                  </a:lnTo>
                  <a:lnTo>
                    <a:pt x="15623" y="3258"/>
                  </a:lnTo>
                  <a:cubicBezTo>
                    <a:pt x="15623" y="3258"/>
                    <a:pt x="14871" y="1470"/>
                    <a:pt x="12365" y="936"/>
                  </a:cubicBezTo>
                  <a:cubicBezTo>
                    <a:pt x="11296" y="735"/>
                    <a:pt x="10260" y="418"/>
                    <a:pt x="9274"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9" name="Google Shape;507;p38"/>
            <p:cNvSpPr/>
            <p:nvPr/>
          </p:nvSpPr>
          <p:spPr>
            <a:xfrm>
              <a:off x="5327300" y="2978418"/>
              <a:ext cx="395241" cy="1762397"/>
            </a:xfrm>
            <a:custGeom>
              <a:avLst/>
              <a:ahLst/>
              <a:rect l="l" t="t" r="r" b="b"/>
              <a:pathLst>
                <a:path w="12332" h="54989" extrusionOk="0">
                  <a:moveTo>
                    <a:pt x="12331" y="1"/>
                  </a:moveTo>
                  <a:lnTo>
                    <a:pt x="0" y="870"/>
                  </a:lnTo>
                  <a:cubicBezTo>
                    <a:pt x="0" y="870"/>
                    <a:pt x="100" y="2841"/>
                    <a:pt x="234" y="5749"/>
                  </a:cubicBezTo>
                  <a:cubicBezTo>
                    <a:pt x="301" y="6918"/>
                    <a:pt x="368" y="8238"/>
                    <a:pt x="435" y="9642"/>
                  </a:cubicBezTo>
                  <a:cubicBezTo>
                    <a:pt x="802" y="17060"/>
                    <a:pt x="1270" y="26768"/>
                    <a:pt x="1354" y="28623"/>
                  </a:cubicBezTo>
                  <a:cubicBezTo>
                    <a:pt x="969" y="33552"/>
                    <a:pt x="201" y="54989"/>
                    <a:pt x="201" y="54989"/>
                  </a:cubicBezTo>
                  <a:lnTo>
                    <a:pt x="9608" y="52984"/>
                  </a:lnTo>
                  <a:cubicBezTo>
                    <a:pt x="9608" y="52984"/>
                    <a:pt x="11796" y="33101"/>
                    <a:pt x="12097" y="27236"/>
                  </a:cubicBezTo>
                  <a:cubicBezTo>
                    <a:pt x="12214" y="25181"/>
                    <a:pt x="12264" y="15941"/>
                    <a:pt x="12298" y="8790"/>
                  </a:cubicBezTo>
                  <a:cubicBezTo>
                    <a:pt x="12314" y="7720"/>
                    <a:pt x="12314" y="6701"/>
                    <a:pt x="12314" y="5749"/>
                  </a:cubicBezTo>
                  <a:cubicBezTo>
                    <a:pt x="12331" y="2390"/>
                    <a:pt x="12331" y="1"/>
                    <a:pt x="12331"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0" name="Google Shape;508;p38"/>
            <p:cNvSpPr/>
            <p:nvPr/>
          </p:nvSpPr>
          <p:spPr>
            <a:xfrm>
              <a:off x="5327300" y="2978418"/>
              <a:ext cx="395241" cy="309026"/>
            </a:xfrm>
            <a:custGeom>
              <a:avLst/>
              <a:ahLst/>
              <a:rect l="l" t="t" r="r" b="b"/>
              <a:pathLst>
                <a:path w="12332" h="9642" extrusionOk="0">
                  <a:moveTo>
                    <a:pt x="12331" y="1"/>
                  </a:moveTo>
                  <a:lnTo>
                    <a:pt x="0" y="870"/>
                  </a:lnTo>
                  <a:cubicBezTo>
                    <a:pt x="0" y="870"/>
                    <a:pt x="100" y="2841"/>
                    <a:pt x="234" y="5749"/>
                  </a:cubicBezTo>
                  <a:cubicBezTo>
                    <a:pt x="301" y="6918"/>
                    <a:pt x="368" y="8238"/>
                    <a:pt x="435" y="9642"/>
                  </a:cubicBezTo>
                  <a:lnTo>
                    <a:pt x="12298" y="8790"/>
                  </a:lnTo>
                  <a:cubicBezTo>
                    <a:pt x="12314" y="7720"/>
                    <a:pt x="12314" y="6701"/>
                    <a:pt x="12314" y="5749"/>
                  </a:cubicBezTo>
                  <a:cubicBezTo>
                    <a:pt x="12331" y="2390"/>
                    <a:pt x="12331" y="1"/>
                    <a:pt x="12331"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1" name="Google Shape;509;p38"/>
            <p:cNvSpPr/>
            <p:nvPr/>
          </p:nvSpPr>
          <p:spPr>
            <a:xfrm>
              <a:off x="5278552" y="1926697"/>
              <a:ext cx="829005" cy="1100501"/>
            </a:xfrm>
            <a:custGeom>
              <a:avLst/>
              <a:ahLst/>
              <a:rect l="l" t="t" r="r" b="b"/>
              <a:pathLst>
                <a:path w="25866" h="34337" extrusionOk="0">
                  <a:moveTo>
                    <a:pt x="8739" y="0"/>
                  </a:moveTo>
                  <a:cubicBezTo>
                    <a:pt x="8422" y="84"/>
                    <a:pt x="8088" y="134"/>
                    <a:pt x="7737" y="201"/>
                  </a:cubicBezTo>
                  <a:cubicBezTo>
                    <a:pt x="5364" y="585"/>
                    <a:pt x="2657" y="685"/>
                    <a:pt x="1220" y="3125"/>
                  </a:cubicBezTo>
                  <a:cubicBezTo>
                    <a:pt x="1" y="5197"/>
                    <a:pt x="1053" y="11262"/>
                    <a:pt x="2139" y="16391"/>
                  </a:cubicBezTo>
                  <a:cubicBezTo>
                    <a:pt x="2741" y="19249"/>
                    <a:pt x="2741" y="22223"/>
                    <a:pt x="2173" y="25097"/>
                  </a:cubicBezTo>
                  <a:cubicBezTo>
                    <a:pt x="1371" y="29090"/>
                    <a:pt x="569" y="34336"/>
                    <a:pt x="569" y="34336"/>
                  </a:cubicBezTo>
                  <a:lnTo>
                    <a:pt x="25866" y="34336"/>
                  </a:lnTo>
                  <a:cubicBezTo>
                    <a:pt x="24729" y="29123"/>
                    <a:pt x="21204" y="18848"/>
                    <a:pt x="21187" y="18764"/>
                  </a:cubicBezTo>
                  <a:cubicBezTo>
                    <a:pt x="21187" y="18764"/>
                    <a:pt x="21872" y="2674"/>
                    <a:pt x="20937" y="1554"/>
                  </a:cubicBezTo>
                  <a:cubicBezTo>
                    <a:pt x="20352" y="886"/>
                    <a:pt x="18998" y="502"/>
                    <a:pt x="18029" y="301"/>
                  </a:cubicBezTo>
                  <a:cubicBezTo>
                    <a:pt x="17411" y="184"/>
                    <a:pt x="16943" y="134"/>
                    <a:pt x="16943" y="134"/>
                  </a:cubicBezTo>
                  <a:cubicBezTo>
                    <a:pt x="16776" y="134"/>
                    <a:pt x="11363" y="0"/>
                    <a:pt x="873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2" name="Google Shape;510;p38"/>
            <p:cNvSpPr/>
            <p:nvPr/>
          </p:nvSpPr>
          <p:spPr>
            <a:xfrm>
              <a:off x="5526491" y="1926697"/>
              <a:ext cx="329923" cy="234574"/>
            </a:xfrm>
            <a:custGeom>
              <a:avLst/>
              <a:ahLst/>
              <a:rect l="l" t="t" r="r" b="b"/>
              <a:pathLst>
                <a:path w="10294" h="7319" extrusionOk="0">
                  <a:moveTo>
                    <a:pt x="1003" y="0"/>
                  </a:moveTo>
                  <a:cubicBezTo>
                    <a:pt x="686" y="84"/>
                    <a:pt x="352" y="134"/>
                    <a:pt x="1" y="201"/>
                  </a:cubicBezTo>
                  <a:cubicBezTo>
                    <a:pt x="1388" y="3041"/>
                    <a:pt x="5080" y="7085"/>
                    <a:pt x="7169" y="7319"/>
                  </a:cubicBezTo>
                  <a:cubicBezTo>
                    <a:pt x="8439" y="6767"/>
                    <a:pt x="9725" y="2473"/>
                    <a:pt x="10293" y="301"/>
                  </a:cubicBezTo>
                  <a:cubicBezTo>
                    <a:pt x="9675" y="184"/>
                    <a:pt x="9207" y="134"/>
                    <a:pt x="9207" y="134"/>
                  </a:cubicBezTo>
                  <a:cubicBezTo>
                    <a:pt x="9040" y="134"/>
                    <a:pt x="3627" y="0"/>
                    <a:pt x="1003"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3" name="Google Shape;511;p38"/>
            <p:cNvSpPr/>
            <p:nvPr/>
          </p:nvSpPr>
          <p:spPr>
            <a:xfrm>
              <a:off x="6086180" y="1928780"/>
              <a:ext cx="49998" cy="160891"/>
            </a:xfrm>
            <a:custGeom>
              <a:avLst/>
              <a:ahLst/>
              <a:rect l="l" t="t" r="r" b="b"/>
              <a:pathLst>
                <a:path w="1560" h="5020" extrusionOk="0">
                  <a:moveTo>
                    <a:pt x="716" y="1"/>
                  </a:moveTo>
                  <a:cubicBezTo>
                    <a:pt x="704" y="1"/>
                    <a:pt x="693" y="1"/>
                    <a:pt x="683" y="2"/>
                  </a:cubicBezTo>
                  <a:cubicBezTo>
                    <a:pt x="516" y="2"/>
                    <a:pt x="733" y="1189"/>
                    <a:pt x="683" y="1289"/>
                  </a:cubicBezTo>
                  <a:cubicBezTo>
                    <a:pt x="616" y="1372"/>
                    <a:pt x="132" y="2224"/>
                    <a:pt x="65" y="2542"/>
                  </a:cubicBezTo>
                  <a:cubicBezTo>
                    <a:pt x="1" y="2864"/>
                    <a:pt x="1134" y="4867"/>
                    <a:pt x="1214" y="5007"/>
                  </a:cubicBezTo>
                  <a:lnTo>
                    <a:pt x="1214" y="5007"/>
                  </a:lnTo>
                  <a:cubicBezTo>
                    <a:pt x="1214" y="4807"/>
                    <a:pt x="1560" y="2204"/>
                    <a:pt x="1418" y="1105"/>
                  </a:cubicBezTo>
                  <a:cubicBezTo>
                    <a:pt x="1308" y="146"/>
                    <a:pt x="903" y="1"/>
                    <a:pt x="716" y="1"/>
                  </a:cubicBezTo>
                  <a:close/>
                  <a:moveTo>
                    <a:pt x="1214" y="5007"/>
                  </a:moveTo>
                  <a:lnTo>
                    <a:pt x="1214" y="5007"/>
                  </a:lnTo>
                  <a:cubicBezTo>
                    <a:pt x="1214" y="5015"/>
                    <a:pt x="1214" y="5019"/>
                    <a:pt x="1215" y="5019"/>
                  </a:cubicBezTo>
                  <a:cubicBezTo>
                    <a:pt x="1216" y="5019"/>
                    <a:pt x="1217" y="5018"/>
                    <a:pt x="1218" y="5015"/>
                  </a:cubicBezTo>
                  <a:cubicBezTo>
                    <a:pt x="1218" y="5015"/>
                    <a:pt x="1216" y="5012"/>
                    <a:pt x="1214" y="5007"/>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4" name="Google Shape;512;p38"/>
            <p:cNvSpPr/>
            <p:nvPr/>
          </p:nvSpPr>
          <p:spPr>
            <a:xfrm>
              <a:off x="6109128" y="1874648"/>
              <a:ext cx="64837" cy="181147"/>
            </a:xfrm>
            <a:custGeom>
              <a:avLst/>
              <a:ahLst/>
              <a:rect l="l" t="t" r="r" b="b"/>
              <a:pathLst>
                <a:path w="2023" h="5652" extrusionOk="0">
                  <a:moveTo>
                    <a:pt x="1720" y="1"/>
                  </a:moveTo>
                  <a:cubicBezTo>
                    <a:pt x="1390" y="1"/>
                    <a:pt x="455" y="1769"/>
                    <a:pt x="235" y="2510"/>
                  </a:cubicBezTo>
                  <a:cubicBezTo>
                    <a:pt x="1" y="3312"/>
                    <a:pt x="485" y="5651"/>
                    <a:pt x="485" y="5651"/>
                  </a:cubicBezTo>
                  <a:lnTo>
                    <a:pt x="1321" y="4966"/>
                  </a:lnTo>
                  <a:cubicBezTo>
                    <a:pt x="1321" y="4966"/>
                    <a:pt x="1304" y="3964"/>
                    <a:pt x="1204" y="3095"/>
                  </a:cubicBezTo>
                  <a:cubicBezTo>
                    <a:pt x="1237" y="2660"/>
                    <a:pt x="1839" y="1424"/>
                    <a:pt x="1889" y="906"/>
                  </a:cubicBezTo>
                  <a:cubicBezTo>
                    <a:pt x="1939" y="388"/>
                    <a:pt x="2022" y="254"/>
                    <a:pt x="1772" y="20"/>
                  </a:cubicBezTo>
                  <a:cubicBezTo>
                    <a:pt x="1757" y="7"/>
                    <a:pt x="1739" y="1"/>
                    <a:pt x="1720"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5" name="Google Shape;513;p38"/>
            <p:cNvSpPr/>
            <p:nvPr/>
          </p:nvSpPr>
          <p:spPr>
            <a:xfrm>
              <a:off x="6138037" y="1851187"/>
              <a:ext cx="46633" cy="158551"/>
            </a:xfrm>
            <a:custGeom>
              <a:avLst/>
              <a:ahLst/>
              <a:rect l="l" t="t" r="r" b="b"/>
              <a:pathLst>
                <a:path w="1455" h="4947" extrusionOk="0">
                  <a:moveTo>
                    <a:pt x="1304" y="1"/>
                  </a:moveTo>
                  <a:lnTo>
                    <a:pt x="1" y="151"/>
                  </a:lnTo>
                  <a:lnTo>
                    <a:pt x="201" y="4946"/>
                  </a:lnTo>
                  <a:lnTo>
                    <a:pt x="1455" y="4779"/>
                  </a:lnTo>
                  <a:cubicBezTo>
                    <a:pt x="1455" y="4395"/>
                    <a:pt x="1354" y="168"/>
                    <a:pt x="130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6" name="Google Shape;514;p38"/>
            <p:cNvSpPr/>
            <p:nvPr/>
          </p:nvSpPr>
          <p:spPr>
            <a:xfrm>
              <a:off x="6086629" y="1940799"/>
              <a:ext cx="159096" cy="211370"/>
            </a:xfrm>
            <a:custGeom>
              <a:avLst/>
              <a:ahLst/>
              <a:rect l="l" t="t" r="r" b="b"/>
              <a:pathLst>
                <a:path w="4964" h="6595" extrusionOk="0">
                  <a:moveTo>
                    <a:pt x="3032" y="0"/>
                  </a:moveTo>
                  <a:cubicBezTo>
                    <a:pt x="2348" y="0"/>
                    <a:pt x="1545" y="958"/>
                    <a:pt x="1271" y="1415"/>
                  </a:cubicBezTo>
                  <a:cubicBezTo>
                    <a:pt x="1104" y="1666"/>
                    <a:pt x="1020" y="1966"/>
                    <a:pt x="1020" y="2267"/>
                  </a:cubicBezTo>
                  <a:cubicBezTo>
                    <a:pt x="1037" y="3203"/>
                    <a:pt x="686" y="4105"/>
                    <a:pt x="51" y="4807"/>
                  </a:cubicBezTo>
                  <a:lnTo>
                    <a:pt x="1" y="4857"/>
                  </a:lnTo>
                  <a:lnTo>
                    <a:pt x="1204" y="6595"/>
                  </a:lnTo>
                  <a:cubicBezTo>
                    <a:pt x="1889" y="6311"/>
                    <a:pt x="2524" y="5910"/>
                    <a:pt x="3042" y="5375"/>
                  </a:cubicBezTo>
                  <a:cubicBezTo>
                    <a:pt x="3710" y="4657"/>
                    <a:pt x="4278" y="3637"/>
                    <a:pt x="4228" y="3203"/>
                  </a:cubicBezTo>
                  <a:cubicBezTo>
                    <a:pt x="4429" y="3119"/>
                    <a:pt x="4612" y="3002"/>
                    <a:pt x="4780" y="2869"/>
                  </a:cubicBezTo>
                  <a:cubicBezTo>
                    <a:pt x="4963" y="2702"/>
                    <a:pt x="4930" y="1649"/>
                    <a:pt x="4880" y="1432"/>
                  </a:cubicBezTo>
                  <a:cubicBezTo>
                    <a:pt x="4863" y="1332"/>
                    <a:pt x="4729" y="1231"/>
                    <a:pt x="4579" y="1131"/>
                  </a:cubicBezTo>
                  <a:cubicBezTo>
                    <a:pt x="4445" y="1047"/>
                    <a:pt x="4295" y="964"/>
                    <a:pt x="4145" y="897"/>
                  </a:cubicBezTo>
                  <a:cubicBezTo>
                    <a:pt x="4211" y="780"/>
                    <a:pt x="4195" y="646"/>
                    <a:pt x="4095" y="546"/>
                  </a:cubicBezTo>
                  <a:cubicBezTo>
                    <a:pt x="4095" y="546"/>
                    <a:pt x="4078" y="546"/>
                    <a:pt x="4078" y="530"/>
                  </a:cubicBezTo>
                  <a:cubicBezTo>
                    <a:pt x="3927" y="463"/>
                    <a:pt x="3777" y="429"/>
                    <a:pt x="3627" y="413"/>
                  </a:cubicBezTo>
                  <a:cubicBezTo>
                    <a:pt x="3593" y="296"/>
                    <a:pt x="3510" y="179"/>
                    <a:pt x="3409" y="112"/>
                  </a:cubicBezTo>
                  <a:cubicBezTo>
                    <a:pt x="3343" y="78"/>
                    <a:pt x="3293" y="45"/>
                    <a:pt x="3226" y="28"/>
                  </a:cubicBezTo>
                  <a:cubicBezTo>
                    <a:pt x="3163" y="9"/>
                    <a:pt x="3098" y="0"/>
                    <a:pt x="3032" y="0"/>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7" name="Google Shape;515;p38"/>
            <p:cNvSpPr/>
            <p:nvPr/>
          </p:nvSpPr>
          <p:spPr>
            <a:xfrm>
              <a:off x="6155729" y="1946536"/>
              <a:ext cx="47146" cy="51953"/>
            </a:xfrm>
            <a:custGeom>
              <a:avLst/>
              <a:ahLst/>
              <a:rect l="l" t="t" r="r" b="b"/>
              <a:pathLst>
                <a:path w="1471" h="1621" extrusionOk="0">
                  <a:moveTo>
                    <a:pt x="1173" y="1"/>
                  </a:moveTo>
                  <a:cubicBezTo>
                    <a:pt x="1127" y="1"/>
                    <a:pt x="1080" y="11"/>
                    <a:pt x="1036" y="33"/>
                  </a:cubicBezTo>
                  <a:cubicBezTo>
                    <a:pt x="752" y="133"/>
                    <a:pt x="502" y="284"/>
                    <a:pt x="284" y="501"/>
                  </a:cubicBezTo>
                  <a:cubicBezTo>
                    <a:pt x="34" y="835"/>
                    <a:pt x="0" y="1587"/>
                    <a:pt x="0" y="1604"/>
                  </a:cubicBezTo>
                  <a:lnTo>
                    <a:pt x="0" y="1620"/>
                  </a:lnTo>
                  <a:cubicBezTo>
                    <a:pt x="17" y="1587"/>
                    <a:pt x="301" y="902"/>
                    <a:pt x="619" y="601"/>
                  </a:cubicBezTo>
                  <a:cubicBezTo>
                    <a:pt x="869" y="401"/>
                    <a:pt x="1170" y="284"/>
                    <a:pt x="1471" y="234"/>
                  </a:cubicBezTo>
                  <a:cubicBezTo>
                    <a:pt x="1434" y="85"/>
                    <a:pt x="1305" y="1"/>
                    <a:pt x="1173"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8" name="Google Shape;516;p38"/>
            <p:cNvSpPr/>
            <p:nvPr/>
          </p:nvSpPr>
          <p:spPr>
            <a:xfrm>
              <a:off x="6189445" y="1957753"/>
              <a:ext cx="32178" cy="37531"/>
            </a:xfrm>
            <a:custGeom>
              <a:avLst/>
              <a:ahLst/>
              <a:rect l="l" t="t" r="r" b="b"/>
              <a:pathLst>
                <a:path w="1004" h="1171" extrusionOk="0">
                  <a:moveTo>
                    <a:pt x="870" y="1"/>
                  </a:moveTo>
                  <a:cubicBezTo>
                    <a:pt x="452" y="285"/>
                    <a:pt x="151" y="702"/>
                    <a:pt x="1" y="1170"/>
                  </a:cubicBezTo>
                  <a:cubicBezTo>
                    <a:pt x="268" y="853"/>
                    <a:pt x="586" y="585"/>
                    <a:pt x="937" y="368"/>
                  </a:cubicBezTo>
                  <a:cubicBezTo>
                    <a:pt x="1003" y="251"/>
                    <a:pt x="987" y="117"/>
                    <a:pt x="887" y="17"/>
                  </a:cubicBezTo>
                  <a:cubicBezTo>
                    <a:pt x="887" y="17"/>
                    <a:pt x="870" y="17"/>
                    <a:pt x="870"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9" name="Google Shape;517;p38"/>
            <p:cNvSpPr/>
            <p:nvPr/>
          </p:nvSpPr>
          <p:spPr>
            <a:xfrm>
              <a:off x="6218387" y="1977047"/>
              <a:ext cx="27339" cy="66408"/>
            </a:xfrm>
            <a:custGeom>
              <a:avLst/>
              <a:ahLst/>
              <a:rect l="l" t="t" r="r" b="b"/>
              <a:pathLst>
                <a:path w="853" h="2072" extrusionOk="0">
                  <a:moveTo>
                    <a:pt x="468" y="0"/>
                  </a:moveTo>
                  <a:cubicBezTo>
                    <a:pt x="468" y="0"/>
                    <a:pt x="468" y="0"/>
                    <a:pt x="468" y="17"/>
                  </a:cubicBezTo>
                  <a:cubicBezTo>
                    <a:pt x="134" y="602"/>
                    <a:pt x="0" y="1270"/>
                    <a:pt x="100" y="1938"/>
                  </a:cubicBezTo>
                  <a:lnTo>
                    <a:pt x="117" y="2072"/>
                  </a:lnTo>
                  <a:cubicBezTo>
                    <a:pt x="318" y="1988"/>
                    <a:pt x="501" y="1871"/>
                    <a:pt x="669" y="1738"/>
                  </a:cubicBezTo>
                  <a:cubicBezTo>
                    <a:pt x="852" y="1571"/>
                    <a:pt x="819" y="518"/>
                    <a:pt x="769" y="301"/>
                  </a:cubicBezTo>
                  <a:cubicBezTo>
                    <a:pt x="752" y="201"/>
                    <a:pt x="618" y="100"/>
                    <a:pt x="468"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0" name="Google Shape;518;p38"/>
            <p:cNvSpPr/>
            <p:nvPr/>
          </p:nvSpPr>
          <p:spPr>
            <a:xfrm>
              <a:off x="6138037" y="1822278"/>
              <a:ext cx="41825" cy="40223"/>
            </a:xfrm>
            <a:custGeom>
              <a:avLst/>
              <a:ahLst/>
              <a:rect l="l" t="t" r="r" b="b"/>
              <a:pathLst>
                <a:path w="1305" h="1255" extrusionOk="0">
                  <a:moveTo>
                    <a:pt x="569" y="0"/>
                  </a:moveTo>
                  <a:lnTo>
                    <a:pt x="1" y="1053"/>
                  </a:lnTo>
                  <a:cubicBezTo>
                    <a:pt x="201" y="1170"/>
                    <a:pt x="419" y="1237"/>
                    <a:pt x="653" y="1253"/>
                  </a:cubicBezTo>
                  <a:cubicBezTo>
                    <a:pt x="668" y="1254"/>
                    <a:pt x="683" y="1255"/>
                    <a:pt x="697" y="1255"/>
                  </a:cubicBezTo>
                  <a:cubicBezTo>
                    <a:pt x="948" y="1255"/>
                    <a:pt x="1178" y="1123"/>
                    <a:pt x="1304" y="903"/>
                  </a:cubicBezTo>
                  <a:lnTo>
                    <a:pt x="569" y="0"/>
                  </a:lnTo>
                  <a:close/>
                </a:path>
              </a:pathLst>
            </a:custGeom>
            <a:solidFill>
              <a:srgbClr val="B5B5B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1" name="Google Shape;519;p38"/>
            <p:cNvSpPr/>
            <p:nvPr/>
          </p:nvSpPr>
          <p:spPr>
            <a:xfrm>
              <a:off x="6149832" y="1728019"/>
              <a:ext cx="10737" cy="104739"/>
            </a:xfrm>
            <a:custGeom>
              <a:avLst/>
              <a:ahLst/>
              <a:rect l="l" t="t" r="r" b="b"/>
              <a:pathLst>
                <a:path w="335" h="3268" extrusionOk="0">
                  <a:moveTo>
                    <a:pt x="101" y="1"/>
                  </a:moveTo>
                  <a:cubicBezTo>
                    <a:pt x="17" y="686"/>
                    <a:pt x="1" y="1371"/>
                    <a:pt x="51" y="2056"/>
                  </a:cubicBezTo>
                  <a:lnTo>
                    <a:pt x="118" y="3175"/>
                  </a:lnTo>
                  <a:cubicBezTo>
                    <a:pt x="118" y="3238"/>
                    <a:pt x="165" y="3267"/>
                    <a:pt x="216" y="3267"/>
                  </a:cubicBezTo>
                  <a:cubicBezTo>
                    <a:pt x="273" y="3267"/>
                    <a:pt x="335" y="3229"/>
                    <a:pt x="335" y="3158"/>
                  </a:cubicBezTo>
                  <a:lnTo>
                    <a:pt x="101" y="1"/>
                  </a:lnTo>
                  <a:close/>
                </a:path>
              </a:pathLst>
            </a:custGeom>
            <a:solidFill>
              <a:srgbClr val="B5B5B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2" name="Google Shape;520;p38"/>
            <p:cNvSpPr/>
            <p:nvPr/>
          </p:nvSpPr>
          <p:spPr>
            <a:xfrm>
              <a:off x="5542035" y="2055762"/>
              <a:ext cx="621738" cy="437515"/>
            </a:xfrm>
            <a:custGeom>
              <a:avLst/>
              <a:ahLst/>
              <a:rect l="l" t="t" r="r" b="b"/>
              <a:pathLst>
                <a:path w="19399" h="13651" extrusionOk="0">
                  <a:moveTo>
                    <a:pt x="18179" y="0"/>
                  </a:moveTo>
                  <a:cubicBezTo>
                    <a:pt x="18179" y="0"/>
                    <a:pt x="8204" y="5464"/>
                    <a:pt x="5080" y="7151"/>
                  </a:cubicBezTo>
                  <a:cubicBezTo>
                    <a:pt x="1939" y="8822"/>
                    <a:pt x="0" y="12197"/>
                    <a:pt x="4228" y="13534"/>
                  </a:cubicBezTo>
                  <a:cubicBezTo>
                    <a:pt x="4477" y="13613"/>
                    <a:pt x="4743" y="13650"/>
                    <a:pt x="5025" y="13650"/>
                  </a:cubicBezTo>
                  <a:cubicBezTo>
                    <a:pt x="9938" y="13650"/>
                    <a:pt x="19399" y="2306"/>
                    <a:pt x="19399" y="2306"/>
                  </a:cubicBezTo>
                  <a:lnTo>
                    <a:pt x="18179" y="0"/>
                  </a:ln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3" name="Google Shape;521;p38"/>
            <p:cNvSpPr/>
            <p:nvPr/>
          </p:nvSpPr>
          <p:spPr>
            <a:xfrm>
              <a:off x="5247496" y="1992592"/>
              <a:ext cx="491647" cy="500172"/>
            </a:xfrm>
            <a:custGeom>
              <a:avLst/>
              <a:ahLst/>
              <a:rect l="l" t="t" r="r" b="b"/>
              <a:pathLst>
                <a:path w="15340" h="15606" extrusionOk="0">
                  <a:moveTo>
                    <a:pt x="3604" y="0"/>
                  </a:moveTo>
                  <a:cubicBezTo>
                    <a:pt x="3475" y="0"/>
                    <a:pt x="3365" y="22"/>
                    <a:pt x="3275" y="66"/>
                  </a:cubicBezTo>
                  <a:cubicBezTo>
                    <a:pt x="1137" y="1119"/>
                    <a:pt x="1" y="4110"/>
                    <a:pt x="1638" y="6867"/>
                  </a:cubicBezTo>
                  <a:cubicBezTo>
                    <a:pt x="3275" y="9624"/>
                    <a:pt x="7887" y="13968"/>
                    <a:pt x="10728" y="15605"/>
                  </a:cubicBezTo>
                  <a:cubicBezTo>
                    <a:pt x="12265" y="13166"/>
                    <a:pt x="15339" y="7819"/>
                    <a:pt x="15339" y="7819"/>
                  </a:cubicBezTo>
                  <a:cubicBezTo>
                    <a:pt x="15339" y="7819"/>
                    <a:pt x="6071" y="0"/>
                    <a:pt x="360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4" name="Google Shape;522;p38"/>
            <p:cNvSpPr/>
            <p:nvPr/>
          </p:nvSpPr>
          <p:spPr>
            <a:xfrm>
              <a:off x="5431719" y="1392936"/>
              <a:ext cx="579464" cy="510653"/>
            </a:xfrm>
            <a:custGeom>
              <a:avLst/>
              <a:ahLst/>
              <a:rect l="l" t="t" r="r" b="b"/>
              <a:pathLst>
                <a:path w="18080" h="15933" extrusionOk="0">
                  <a:moveTo>
                    <a:pt x="12671" y="0"/>
                  </a:moveTo>
                  <a:cubicBezTo>
                    <a:pt x="12332" y="0"/>
                    <a:pt x="11980" y="72"/>
                    <a:pt x="11630" y="230"/>
                  </a:cubicBezTo>
                  <a:cubicBezTo>
                    <a:pt x="11195" y="430"/>
                    <a:pt x="11028" y="798"/>
                    <a:pt x="10660" y="1099"/>
                  </a:cubicBezTo>
                  <a:cubicBezTo>
                    <a:pt x="10106" y="602"/>
                    <a:pt x="9391" y="337"/>
                    <a:pt x="8660" y="337"/>
                  </a:cubicBezTo>
                  <a:cubicBezTo>
                    <a:pt x="8334" y="337"/>
                    <a:pt x="8005" y="389"/>
                    <a:pt x="7686" y="497"/>
                  </a:cubicBezTo>
                  <a:cubicBezTo>
                    <a:pt x="6667" y="848"/>
                    <a:pt x="5915" y="1734"/>
                    <a:pt x="5731" y="2803"/>
                  </a:cubicBezTo>
                  <a:cubicBezTo>
                    <a:pt x="5371" y="2424"/>
                    <a:pt x="4845" y="2233"/>
                    <a:pt x="4314" y="2233"/>
                  </a:cubicBezTo>
                  <a:cubicBezTo>
                    <a:pt x="3908" y="2233"/>
                    <a:pt x="3498" y="2345"/>
                    <a:pt x="3158" y="2569"/>
                  </a:cubicBezTo>
                  <a:cubicBezTo>
                    <a:pt x="2373" y="3121"/>
                    <a:pt x="1955" y="4073"/>
                    <a:pt x="2072" y="5042"/>
                  </a:cubicBezTo>
                  <a:cubicBezTo>
                    <a:pt x="1253" y="5142"/>
                    <a:pt x="552" y="5744"/>
                    <a:pt x="351" y="6562"/>
                  </a:cubicBezTo>
                  <a:cubicBezTo>
                    <a:pt x="201" y="7398"/>
                    <a:pt x="568" y="8250"/>
                    <a:pt x="1270" y="8718"/>
                  </a:cubicBezTo>
                  <a:cubicBezTo>
                    <a:pt x="518" y="9269"/>
                    <a:pt x="0" y="10656"/>
                    <a:pt x="568" y="11525"/>
                  </a:cubicBezTo>
                  <a:cubicBezTo>
                    <a:pt x="1061" y="12287"/>
                    <a:pt x="2288" y="12608"/>
                    <a:pt x="3211" y="12608"/>
                  </a:cubicBezTo>
                  <a:cubicBezTo>
                    <a:pt x="3321" y="12608"/>
                    <a:pt x="3426" y="12603"/>
                    <a:pt x="3526" y="12594"/>
                  </a:cubicBezTo>
                  <a:lnTo>
                    <a:pt x="3526" y="12594"/>
                  </a:lnTo>
                  <a:cubicBezTo>
                    <a:pt x="3292" y="13563"/>
                    <a:pt x="4061" y="14365"/>
                    <a:pt x="4980" y="14532"/>
                  </a:cubicBezTo>
                  <a:cubicBezTo>
                    <a:pt x="5095" y="14553"/>
                    <a:pt x="5212" y="14563"/>
                    <a:pt x="5328" y="14563"/>
                  </a:cubicBezTo>
                  <a:cubicBezTo>
                    <a:pt x="5780" y="14563"/>
                    <a:pt x="6221" y="14411"/>
                    <a:pt x="6567" y="14131"/>
                  </a:cubicBezTo>
                  <a:cubicBezTo>
                    <a:pt x="6634" y="14215"/>
                    <a:pt x="6684" y="14315"/>
                    <a:pt x="6751" y="14399"/>
                  </a:cubicBezTo>
                  <a:cubicBezTo>
                    <a:pt x="7205" y="15061"/>
                    <a:pt x="7795" y="15425"/>
                    <a:pt x="8446" y="15425"/>
                  </a:cubicBezTo>
                  <a:cubicBezTo>
                    <a:pt x="8895" y="15425"/>
                    <a:pt x="9374" y="15252"/>
                    <a:pt x="9858" y="14883"/>
                  </a:cubicBezTo>
                  <a:cubicBezTo>
                    <a:pt x="10176" y="15533"/>
                    <a:pt x="10830" y="15933"/>
                    <a:pt x="11541" y="15933"/>
                  </a:cubicBezTo>
                  <a:cubicBezTo>
                    <a:pt x="11653" y="15933"/>
                    <a:pt x="11766" y="15923"/>
                    <a:pt x="11880" y="15903"/>
                  </a:cubicBezTo>
                  <a:cubicBezTo>
                    <a:pt x="12665" y="15752"/>
                    <a:pt x="13467" y="15234"/>
                    <a:pt x="13501" y="14432"/>
                  </a:cubicBezTo>
                  <a:cubicBezTo>
                    <a:pt x="13761" y="14537"/>
                    <a:pt x="14031" y="14587"/>
                    <a:pt x="14298" y="14587"/>
                  </a:cubicBezTo>
                  <a:cubicBezTo>
                    <a:pt x="15008" y="14587"/>
                    <a:pt x="15695" y="14233"/>
                    <a:pt x="16107" y="13613"/>
                  </a:cubicBezTo>
                  <a:cubicBezTo>
                    <a:pt x="16625" y="12761"/>
                    <a:pt x="16508" y="11542"/>
                    <a:pt x="15740" y="10923"/>
                  </a:cubicBezTo>
                  <a:lnTo>
                    <a:pt x="15740" y="10923"/>
                  </a:lnTo>
                  <a:cubicBezTo>
                    <a:pt x="15777" y="10925"/>
                    <a:pt x="15814" y="10926"/>
                    <a:pt x="15851" y="10926"/>
                  </a:cubicBezTo>
                  <a:cubicBezTo>
                    <a:pt x="16744" y="10926"/>
                    <a:pt x="17556" y="10353"/>
                    <a:pt x="17828" y="9486"/>
                  </a:cubicBezTo>
                  <a:cubicBezTo>
                    <a:pt x="18079" y="8601"/>
                    <a:pt x="17661" y="7364"/>
                    <a:pt x="16843" y="6947"/>
                  </a:cubicBezTo>
                  <a:cubicBezTo>
                    <a:pt x="17528" y="6278"/>
                    <a:pt x="17678" y="5209"/>
                    <a:pt x="17210" y="4374"/>
                  </a:cubicBezTo>
                  <a:cubicBezTo>
                    <a:pt x="16872" y="3749"/>
                    <a:pt x="16220" y="3378"/>
                    <a:pt x="15538" y="3378"/>
                  </a:cubicBezTo>
                  <a:cubicBezTo>
                    <a:pt x="15344" y="3378"/>
                    <a:pt x="15147" y="3408"/>
                    <a:pt x="14955" y="3471"/>
                  </a:cubicBezTo>
                  <a:cubicBezTo>
                    <a:pt x="15690" y="1736"/>
                    <a:pt x="14338" y="0"/>
                    <a:pt x="12671"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523;p38"/>
            <p:cNvSpPr/>
            <p:nvPr/>
          </p:nvSpPr>
          <p:spPr>
            <a:xfrm>
              <a:off x="5550593" y="1541648"/>
              <a:ext cx="348640" cy="581611"/>
            </a:xfrm>
            <a:custGeom>
              <a:avLst/>
              <a:ahLst/>
              <a:rect l="l" t="t" r="r" b="b"/>
              <a:pathLst>
                <a:path w="10878" h="18147" extrusionOk="0">
                  <a:moveTo>
                    <a:pt x="9525" y="1"/>
                  </a:moveTo>
                  <a:cubicBezTo>
                    <a:pt x="9458" y="151"/>
                    <a:pt x="9525" y="636"/>
                    <a:pt x="9240" y="1120"/>
                  </a:cubicBezTo>
                  <a:cubicBezTo>
                    <a:pt x="8856" y="1789"/>
                    <a:pt x="6367" y="1555"/>
                    <a:pt x="5498" y="1872"/>
                  </a:cubicBezTo>
                  <a:cubicBezTo>
                    <a:pt x="4462" y="2223"/>
                    <a:pt x="4211" y="2474"/>
                    <a:pt x="3426" y="3159"/>
                  </a:cubicBezTo>
                  <a:cubicBezTo>
                    <a:pt x="3178" y="2197"/>
                    <a:pt x="2753" y="1617"/>
                    <a:pt x="2127" y="1617"/>
                  </a:cubicBezTo>
                  <a:cubicBezTo>
                    <a:pt x="2035" y="1617"/>
                    <a:pt x="1939" y="1629"/>
                    <a:pt x="1839" y="1655"/>
                  </a:cubicBezTo>
                  <a:cubicBezTo>
                    <a:pt x="986" y="1856"/>
                    <a:pt x="1421" y="4312"/>
                    <a:pt x="1939" y="4579"/>
                  </a:cubicBezTo>
                  <a:cubicBezTo>
                    <a:pt x="2190" y="4705"/>
                    <a:pt x="2390" y="4738"/>
                    <a:pt x="2531" y="4738"/>
                  </a:cubicBezTo>
                  <a:cubicBezTo>
                    <a:pt x="2690" y="4738"/>
                    <a:pt x="2774" y="4696"/>
                    <a:pt x="2774" y="4696"/>
                  </a:cubicBezTo>
                  <a:lnTo>
                    <a:pt x="2774" y="4696"/>
                  </a:lnTo>
                  <a:cubicBezTo>
                    <a:pt x="2774" y="4696"/>
                    <a:pt x="3092" y="8823"/>
                    <a:pt x="2707" y="9959"/>
                  </a:cubicBezTo>
                  <a:cubicBezTo>
                    <a:pt x="2323" y="11079"/>
                    <a:pt x="1187" y="11697"/>
                    <a:pt x="1" y="12081"/>
                  </a:cubicBezTo>
                  <a:cubicBezTo>
                    <a:pt x="1037" y="14003"/>
                    <a:pt x="4512" y="17512"/>
                    <a:pt x="6083" y="18146"/>
                  </a:cubicBezTo>
                  <a:cubicBezTo>
                    <a:pt x="7235" y="17862"/>
                    <a:pt x="8455" y="12148"/>
                    <a:pt x="8455" y="12148"/>
                  </a:cubicBezTo>
                  <a:cubicBezTo>
                    <a:pt x="8455" y="12148"/>
                    <a:pt x="7369" y="11964"/>
                    <a:pt x="6985" y="11547"/>
                  </a:cubicBezTo>
                  <a:cubicBezTo>
                    <a:pt x="6417" y="10928"/>
                    <a:pt x="6567" y="10143"/>
                    <a:pt x="6601" y="9842"/>
                  </a:cubicBezTo>
                  <a:cubicBezTo>
                    <a:pt x="6617" y="9580"/>
                    <a:pt x="6505" y="7936"/>
                    <a:pt x="7210" y="7936"/>
                  </a:cubicBezTo>
                  <a:cubicBezTo>
                    <a:pt x="7224" y="7936"/>
                    <a:pt x="7238" y="7936"/>
                    <a:pt x="7252" y="7938"/>
                  </a:cubicBezTo>
                  <a:cubicBezTo>
                    <a:pt x="7352" y="7938"/>
                    <a:pt x="7453" y="7954"/>
                    <a:pt x="7553" y="7971"/>
                  </a:cubicBezTo>
                  <a:cubicBezTo>
                    <a:pt x="7932" y="8043"/>
                    <a:pt x="8282" y="8079"/>
                    <a:pt x="8591" y="8079"/>
                  </a:cubicBezTo>
                  <a:cubicBezTo>
                    <a:pt x="9140" y="8079"/>
                    <a:pt x="9563" y="7967"/>
                    <a:pt x="9809" y="7754"/>
                  </a:cubicBezTo>
                  <a:cubicBezTo>
                    <a:pt x="10059" y="7537"/>
                    <a:pt x="10043" y="6584"/>
                    <a:pt x="10193" y="5682"/>
                  </a:cubicBezTo>
                  <a:cubicBezTo>
                    <a:pt x="10310" y="4997"/>
                    <a:pt x="10845" y="4930"/>
                    <a:pt x="10861" y="4696"/>
                  </a:cubicBezTo>
                  <a:cubicBezTo>
                    <a:pt x="10878" y="4128"/>
                    <a:pt x="10043" y="4663"/>
                    <a:pt x="10143" y="2323"/>
                  </a:cubicBezTo>
                  <a:cubicBezTo>
                    <a:pt x="10109" y="1037"/>
                    <a:pt x="9875" y="385"/>
                    <a:pt x="9525" y="1"/>
                  </a:cubicBezTo>
                  <a:close/>
                </a:path>
              </a:pathLst>
            </a:custGeom>
            <a:solidFill>
              <a:srgbClr val="9F675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6" name="Google Shape;524;p38"/>
            <p:cNvSpPr/>
            <p:nvPr/>
          </p:nvSpPr>
          <p:spPr>
            <a:xfrm>
              <a:off x="5550593" y="1668566"/>
              <a:ext cx="271015" cy="454693"/>
            </a:xfrm>
            <a:custGeom>
              <a:avLst/>
              <a:ahLst/>
              <a:rect l="l" t="t" r="r" b="b"/>
              <a:pathLst>
                <a:path w="8456" h="14187" extrusionOk="0">
                  <a:moveTo>
                    <a:pt x="3292" y="1"/>
                  </a:moveTo>
                  <a:cubicBezTo>
                    <a:pt x="3175" y="619"/>
                    <a:pt x="2774" y="736"/>
                    <a:pt x="2774" y="736"/>
                  </a:cubicBezTo>
                  <a:cubicBezTo>
                    <a:pt x="2774" y="736"/>
                    <a:pt x="3092" y="4863"/>
                    <a:pt x="2707" y="5999"/>
                  </a:cubicBezTo>
                  <a:cubicBezTo>
                    <a:pt x="2323" y="7119"/>
                    <a:pt x="1187" y="7737"/>
                    <a:pt x="1" y="8121"/>
                  </a:cubicBezTo>
                  <a:cubicBezTo>
                    <a:pt x="1037" y="10043"/>
                    <a:pt x="4512" y="13552"/>
                    <a:pt x="6083" y="14186"/>
                  </a:cubicBezTo>
                  <a:cubicBezTo>
                    <a:pt x="7235" y="13902"/>
                    <a:pt x="8455" y="8188"/>
                    <a:pt x="8455" y="8188"/>
                  </a:cubicBezTo>
                  <a:cubicBezTo>
                    <a:pt x="8455" y="8188"/>
                    <a:pt x="7319" y="8054"/>
                    <a:pt x="6985" y="7587"/>
                  </a:cubicBezTo>
                  <a:cubicBezTo>
                    <a:pt x="6550" y="6985"/>
                    <a:pt x="6567" y="6183"/>
                    <a:pt x="6601" y="5882"/>
                  </a:cubicBezTo>
                  <a:cubicBezTo>
                    <a:pt x="6617" y="5620"/>
                    <a:pt x="6505" y="3976"/>
                    <a:pt x="7210" y="3976"/>
                  </a:cubicBezTo>
                  <a:cubicBezTo>
                    <a:pt x="7224" y="3976"/>
                    <a:pt x="7238" y="3976"/>
                    <a:pt x="7252" y="3978"/>
                  </a:cubicBezTo>
                  <a:cubicBezTo>
                    <a:pt x="6433" y="3827"/>
                    <a:pt x="4245" y="3226"/>
                    <a:pt x="3459" y="770"/>
                  </a:cubicBezTo>
                  <a:cubicBezTo>
                    <a:pt x="3426" y="586"/>
                    <a:pt x="3359" y="352"/>
                    <a:pt x="3292"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7" name="Google Shape;525;p38"/>
            <p:cNvSpPr/>
            <p:nvPr/>
          </p:nvSpPr>
          <p:spPr>
            <a:xfrm>
              <a:off x="5609501" y="1610684"/>
              <a:ext cx="38043" cy="61664"/>
            </a:xfrm>
            <a:custGeom>
              <a:avLst/>
              <a:ahLst/>
              <a:rect l="l" t="t" r="r" b="b"/>
              <a:pathLst>
                <a:path w="1187" h="1924" extrusionOk="0">
                  <a:moveTo>
                    <a:pt x="260" y="1"/>
                  </a:moveTo>
                  <a:cubicBezTo>
                    <a:pt x="96" y="1"/>
                    <a:pt x="1" y="103"/>
                    <a:pt x="1" y="103"/>
                  </a:cubicBezTo>
                  <a:cubicBezTo>
                    <a:pt x="7" y="102"/>
                    <a:pt x="13" y="102"/>
                    <a:pt x="19" y="102"/>
                  </a:cubicBezTo>
                  <a:cubicBezTo>
                    <a:pt x="620" y="102"/>
                    <a:pt x="702" y="905"/>
                    <a:pt x="702" y="905"/>
                  </a:cubicBezTo>
                  <a:cubicBezTo>
                    <a:pt x="619" y="921"/>
                    <a:pt x="535" y="938"/>
                    <a:pt x="468" y="955"/>
                  </a:cubicBezTo>
                  <a:cubicBezTo>
                    <a:pt x="101" y="1038"/>
                    <a:pt x="134" y="1924"/>
                    <a:pt x="652" y="1924"/>
                  </a:cubicBezTo>
                  <a:cubicBezTo>
                    <a:pt x="1187" y="1924"/>
                    <a:pt x="1120" y="504"/>
                    <a:pt x="602" y="136"/>
                  </a:cubicBezTo>
                  <a:cubicBezTo>
                    <a:pt x="469" y="33"/>
                    <a:pt x="354" y="1"/>
                    <a:pt x="260"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8" name="Google Shape;526;p38"/>
            <p:cNvSpPr/>
            <p:nvPr/>
          </p:nvSpPr>
          <p:spPr>
            <a:xfrm>
              <a:off x="5825325" y="1632157"/>
              <a:ext cx="27851" cy="27339"/>
            </a:xfrm>
            <a:custGeom>
              <a:avLst/>
              <a:ahLst/>
              <a:rect l="l" t="t" r="r" b="b"/>
              <a:pathLst>
                <a:path w="869" h="853" extrusionOk="0">
                  <a:moveTo>
                    <a:pt x="435" y="1"/>
                  </a:moveTo>
                  <a:cubicBezTo>
                    <a:pt x="368" y="1"/>
                    <a:pt x="301" y="17"/>
                    <a:pt x="234" y="51"/>
                  </a:cubicBezTo>
                  <a:cubicBezTo>
                    <a:pt x="201" y="68"/>
                    <a:pt x="167" y="101"/>
                    <a:pt x="134" y="118"/>
                  </a:cubicBezTo>
                  <a:cubicBezTo>
                    <a:pt x="84" y="168"/>
                    <a:pt x="50" y="235"/>
                    <a:pt x="17" y="318"/>
                  </a:cubicBezTo>
                  <a:cubicBezTo>
                    <a:pt x="17" y="352"/>
                    <a:pt x="17" y="385"/>
                    <a:pt x="0" y="418"/>
                  </a:cubicBezTo>
                  <a:cubicBezTo>
                    <a:pt x="17" y="535"/>
                    <a:pt x="50" y="636"/>
                    <a:pt x="117" y="719"/>
                  </a:cubicBezTo>
                  <a:cubicBezTo>
                    <a:pt x="201" y="803"/>
                    <a:pt x="318" y="853"/>
                    <a:pt x="418" y="853"/>
                  </a:cubicBezTo>
                  <a:cubicBezTo>
                    <a:pt x="501" y="853"/>
                    <a:pt x="568" y="836"/>
                    <a:pt x="635" y="803"/>
                  </a:cubicBezTo>
                  <a:cubicBezTo>
                    <a:pt x="668" y="786"/>
                    <a:pt x="702" y="753"/>
                    <a:pt x="735" y="736"/>
                  </a:cubicBezTo>
                  <a:cubicBezTo>
                    <a:pt x="785" y="686"/>
                    <a:pt x="819" y="619"/>
                    <a:pt x="852" y="552"/>
                  </a:cubicBezTo>
                  <a:cubicBezTo>
                    <a:pt x="852" y="502"/>
                    <a:pt x="852" y="469"/>
                    <a:pt x="852" y="435"/>
                  </a:cubicBezTo>
                  <a:cubicBezTo>
                    <a:pt x="869" y="385"/>
                    <a:pt x="852" y="335"/>
                    <a:pt x="836" y="285"/>
                  </a:cubicBezTo>
                  <a:cubicBezTo>
                    <a:pt x="769" y="118"/>
                    <a:pt x="618" y="1"/>
                    <a:pt x="43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9" name="Google Shape;527;p38"/>
            <p:cNvSpPr/>
            <p:nvPr/>
          </p:nvSpPr>
          <p:spPr>
            <a:xfrm>
              <a:off x="5807121" y="1718372"/>
              <a:ext cx="56248" cy="26537"/>
            </a:xfrm>
            <a:custGeom>
              <a:avLst/>
              <a:ahLst/>
              <a:rect l="l" t="t" r="r" b="b"/>
              <a:pathLst>
                <a:path w="1755" h="828" extrusionOk="0">
                  <a:moveTo>
                    <a:pt x="0" y="1"/>
                  </a:moveTo>
                  <a:lnTo>
                    <a:pt x="0" y="1"/>
                  </a:lnTo>
                  <a:cubicBezTo>
                    <a:pt x="50" y="419"/>
                    <a:pt x="368" y="753"/>
                    <a:pt x="785" y="820"/>
                  </a:cubicBezTo>
                  <a:cubicBezTo>
                    <a:pt x="822" y="825"/>
                    <a:pt x="858" y="827"/>
                    <a:pt x="894" y="827"/>
                  </a:cubicBezTo>
                  <a:cubicBezTo>
                    <a:pt x="1404" y="827"/>
                    <a:pt x="1754" y="302"/>
                    <a:pt x="1754" y="302"/>
                  </a:cubicBezTo>
                  <a:cubicBezTo>
                    <a:pt x="1754" y="302"/>
                    <a:pt x="1370" y="285"/>
                    <a:pt x="852" y="218"/>
                  </a:cubicBezTo>
                  <a:cubicBezTo>
                    <a:pt x="568" y="185"/>
                    <a:pt x="284" y="101"/>
                    <a:pt x="0"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0" name="Google Shape;528;p38"/>
            <p:cNvSpPr/>
            <p:nvPr/>
          </p:nvSpPr>
          <p:spPr>
            <a:xfrm>
              <a:off x="5811928" y="1604851"/>
              <a:ext cx="43941" cy="21441"/>
            </a:xfrm>
            <a:custGeom>
              <a:avLst/>
              <a:ahLst/>
              <a:rect l="l" t="t" r="r" b="b"/>
              <a:pathLst>
                <a:path w="1371" h="669" extrusionOk="0">
                  <a:moveTo>
                    <a:pt x="685" y="1"/>
                  </a:moveTo>
                  <a:cubicBezTo>
                    <a:pt x="218" y="17"/>
                    <a:pt x="0" y="669"/>
                    <a:pt x="0" y="669"/>
                  </a:cubicBezTo>
                  <a:cubicBezTo>
                    <a:pt x="218" y="535"/>
                    <a:pt x="452" y="452"/>
                    <a:pt x="685" y="385"/>
                  </a:cubicBezTo>
                  <a:cubicBezTo>
                    <a:pt x="763" y="374"/>
                    <a:pt x="841" y="368"/>
                    <a:pt x="919" y="368"/>
                  </a:cubicBezTo>
                  <a:cubicBezTo>
                    <a:pt x="1073" y="368"/>
                    <a:pt x="1226" y="390"/>
                    <a:pt x="1371" y="435"/>
                  </a:cubicBezTo>
                  <a:cubicBezTo>
                    <a:pt x="1371" y="435"/>
                    <a:pt x="1053" y="1"/>
                    <a:pt x="685"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81" name="Google Shape;442;p38"/>
          <p:cNvSpPr txBox="1">
            <a:spLocks noGrp="1"/>
          </p:cNvSpPr>
          <p:nvPr>
            <p:ph type="title"/>
          </p:nvPr>
        </p:nvSpPr>
        <p:spPr>
          <a:xfrm>
            <a:off x="4307889" y="1048324"/>
            <a:ext cx="2134713" cy="900000"/>
          </a:xfrm>
          <a:prstGeom prst="rect"/>
        </p:spPr>
        <p:txBody>
          <a:bodyPr anchor="b"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Scope</a:t>
            </a:r>
            <a:endParaRPr b="1" dirty="0" sz="4000">
              <a:effectLst>
                <a:outerShdw algn="tl" blurRad="38100" dir="2700000" dist="38100">
                  <a:srgbClr val="000000">
                    <a:alpha val="43137"/>
                  </a:srgbClr>
                </a:outerShdw>
              </a:effectLst>
            </a:endParaRPr>
          </a:p>
        </p:txBody>
      </p:sp>
      <p:sp>
        <p:nvSpPr>
          <p:cNvPr id="1048882" name="Google Shape;443;p38"/>
          <p:cNvSpPr txBox="1"/>
          <p:nvPr/>
        </p:nvSpPr>
        <p:spPr>
          <a:xfrm>
            <a:off x="4210631" y="1996581"/>
            <a:ext cx="4747825" cy="29226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00000"/>
              </a:lnSpc>
              <a:spcBef>
                <a:spcPts val="0"/>
              </a:spcBef>
              <a:spcAft>
                <a:spcPts val="0"/>
              </a:spcAft>
              <a:buClr>
                <a:schemeClr val="dk1"/>
              </a:buClr>
              <a:buSzPts val="1000"/>
              <a:buFont typeface="Hind"/>
              <a:buNone/>
              <a:defRPr b="0" cap="none" sz="1200" i="0" strike="noStrike" u="none">
                <a:solidFill>
                  <a:schemeClr val="dk1"/>
                </a:solidFill>
                <a:latin typeface="Hind"/>
                <a:ea typeface="Hind"/>
                <a:cs typeface="Hind"/>
                <a:sym typeface="Hind"/>
              </a:defRPr>
            </a:lvl1pPr>
            <a:lvl2pPr algn="ctr" indent="-317500" lvl="1" marL="914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2pPr>
            <a:lvl3pPr algn="ctr" indent="-317500" lvl="2" marL="1371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3pPr>
            <a:lvl4pPr algn="ctr" indent="-317500" lvl="3" marL="1828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4pPr>
            <a:lvl5pPr algn="ctr" indent="-317500" lvl="4" marL="22860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5pPr>
            <a:lvl6pPr algn="ctr" indent="-317500" lvl="5" marL="27432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6pPr>
            <a:lvl7pPr algn="ctr" indent="-317500" lvl="6" marL="32004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7pPr>
            <a:lvl8pPr algn="ctr" indent="-317500" lvl="7" marL="36576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8pPr>
            <a:lvl9pPr algn="ctr" indent="-317500" lvl="8" marL="4114800" marR="0" rtl="0">
              <a:lnSpc>
                <a:spcPct val="100000"/>
              </a:lnSpc>
              <a:spcBef>
                <a:spcPts val="0"/>
              </a:spcBef>
              <a:spcAft>
                <a:spcPts val="0"/>
              </a:spcAft>
              <a:buClr>
                <a:schemeClr val="dk1"/>
              </a:buClr>
              <a:buSzPts val="1000"/>
              <a:buFont typeface="Hind"/>
              <a:buNone/>
              <a:defRPr b="0" cap="none" sz="1000" i="0" strike="noStrike" u="none">
                <a:solidFill>
                  <a:schemeClr val="dk1"/>
                </a:solidFill>
                <a:latin typeface="Hind"/>
                <a:ea typeface="Hind"/>
                <a:cs typeface="Hind"/>
                <a:sym typeface="Hind"/>
              </a:defRPr>
            </a:lvl9pPr>
          </a:lstStyle>
          <a:p>
            <a:pPr algn="just" indent="-285750" marL="285750">
              <a:spcAft>
                <a:spcPts val="1600"/>
              </a:spcAft>
              <a:buSzPct val="120000"/>
              <a:buFont typeface="Arial" panose="020B0604020202020204" pitchFamily="34" charset="0"/>
              <a:buChar char="•"/>
            </a:pPr>
            <a:r>
              <a:rPr dirty="0" sz="1700" lang="en-US" smtClean="0">
                <a:solidFill>
                  <a:schemeClr val="accent3"/>
                </a:solidFill>
                <a:latin typeface="Gill Sans MT" panose="020B0502020104020203" pitchFamily="34" charset="0"/>
              </a:rPr>
              <a:t>The scope of this project encompasses the development of a user-friendly website connecting patients with private nurses, enabling seamless communication and appointment scheduling.</a:t>
            </a:r>
          </a:p>
          <a:p>
            <a:pPr algn="just" indent="-285750" marL="285750">
              <a:spcAft>
                <a:spcPts val="1600"/>
              </a:spcAft>
              <a:buSzPct val="120000"/>
              <a:buFont typeface="Arial" panose="020B0604020202020204" pitchFamily="34" charset="0"/>
              <a:buChar char="•"/>
            </a:pPr>
            <a:r>
              <a:rPr dirty="0" sz="1700" lang="en-US" smtClean="0">
                <a:solidFill>
                  <a:schemeClr val="accent3"/>
                </a:solidFill>
                <a:latin typeface="Gill Sans MT" panose="020B0502020104020203" pitchFamily="34" charset="0"/>
              </a:rPr>
              <a:t>The platform allows nurses to manage their profiles, set availability and receive requests, while patients can register, browse nurse profiles, and request appointments and medical services.</a:t>
            </a:r>
            <a:endParaRPr dirty="0" sz="1700" lang="en-US">
              <a:solidFill>
                <a:schemeClr val="accent3"/>
              </a:solidFill>
              <a:latin typeface="Gill Sans MT" panose="020B0502020104020203"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0" name="Shape 608"/>
        <p:cNvGrpSpPr/>
        <p:nvPr/>
      </p:nvGrpSpPr>
      <p:grpSpPr>
        <a:xfrm>
          <a:off x="0" y="0"/>
          <a:ext cx="0" cy="0"/>
          <a:chOff x="0" y="0"/>
          <a:chExt cx="0" cy="0"/>
        </a:xfrm>
      </p:grpSpPr>
      <p:sp>
        <p:nvSpPr>
          <p:cNvPr id="1048891" name="Google Shape;609;p41"/>
          <p:cNvSpPr txBox="1">
            <a:spLocks noGrp="1"/>
          </p:cNvSpPr>
          <p:nvPr>
            <p:ph type="body" idx="1"/>
          </p:nvPr>
        </p:nvSpPr>
        <p:spPr>
          <a:xfrm>
            <a:off x="375804" y="1190170"/>
            <a:ext cx="2906773" cy="3545485"/>
          </a:xfrm>
          <a:prstGeom prst="rect"/>
        </p:spPr>
        <p:txBody>
          <a:bodyPr anchor="t" anchorCtr="0" bIns="91425" lIns="91425" rIns="91425" spcFirstLastPara="1" tIns="91425" wrap="square">
            <a:noAutofit/>
          </a:bodyPr>
          <a:p>
            <a:pPr algn="just" indent="0" lvl="0" marL="165100">
              <a:buNone/>
            </a:pPr>
            <a:r>
              <a:rPr dirty="0" sz="1600" lang="en-US">
                <a:solidFill>
                  <a:schemeClr val="accent3"/>
                </a:solidFill>
                <a:latin typeface="Gill Sans MT" panose="020B0502020104020203" pitchFamily="34" charset="0"/>
              </a:rPr>
              <a:t>Without the proposed website, several challenges may </a:t>
            </a:r>
            <a:r>
              <a:rPr dirty="0" sz="1600" lang="en-US" smtClean="0">
                <a:solidFill>
                  <a:schemeClr val="accent3"/>
                </a:solidFill>
                <a:latin typeface="Gill Sans MT" panose="020B0502020104020203" pitchFamily="34" charset="0"/>
              </a:rPr>
              <a:t>occur:</a:t>
            </a:r>
          </a:p>
          <a:p>
            <a:pPr algn="just" indent="0" lvl="0" marL="165100">
              <a:buNone/>
            </a:pPr>
            <a:endParaRPr dirty="0" sz="1600" lang="en-US" smtClean="0">
              <a:solidFill>
                <a:schemeClr val="accent3"/>
              </a:solidFill>
              <a:latin typeface="Gill Sans MT" panose="020B0502020104020203" pitchFamily="34" charset="0"/>
            </a:endParaRPr>
          </a:p>
          <a:p>
            <a:pPr algn="just" lvl="0">
              <a:buSzPct val="120000"/>
            </a:pPr>
            <a:r>
              <a:rPr dirty="0" sz="1600" lang="en-US" smtClean="0">
                <a:solidFill>
                  <a:schemeClr val="accent3"/>
                </a:solidFill>
                <a:latin typeface="Gill Sans MT" panose="020B0502020104020203" pitchFamily="34" charset="0"/>
              </a:rPr>
              <a:t>Limited </a:t>
            </a:r>
            <a:r>
              <a:rPr dirty="0" sz="1600" lang="en-US">
                <a:solidFill>
                  <a:schemeClr val="accent3"/>
                </a:solidFill>
                <a:latin typeface="Gill Sans MT" panose="020B0502020104020203" pitchFamily="34" charset="0"/>
              </a:rPr>
              <a:t>Access to Qualified Nurses.</a:t>
            </a:r>
          </a:p>
          <a:p>
            <a:pPr algn="just" lvl="0">
              <a:buSzPct val="120000"/>
            </a:pPr>
            <a:r>
              <a:rPr dirty="0" sz="1600" lang="en-US">
                <a:solidFill>
                  <a:schemeClr val="accent3"/>
                </a:solidFill>
                <a:latin typeface="Gill Sans MT" panose="020B0502020104020203" pitchFamily="34" charset="0"/>
              </a:rPr>
              <a:t>Disjointed Communication Channels.</a:t>
            </a:r>
          </a:p>
          <a:p>
            <a:pPr algn="just" lvl="0">
              <a:buSzPct val="120000"/>
            </a:pPr>
            <a:r>
              <a:rPr dirty="0" sz="1600" lang="en-US">
                <a:solidFill>
                  <a:schemeClr val="accent3"/>
                </a:solidFill>
                <a:latin typeface="Gill Sans MT" panose="020B0502020104020203" pitchFamily="34" charset="0"/>
              </a:rPr>
              <a:t>Difficulty in Tracking and Managing Patient-Nurse Interactions.</a:t>
            </a:r>
          </a:p>
          <a:p>
            <a:pPr algn="just">
              <a:buSzPct val="120000"/>
            </a:pPr>
            <a:r>
              <a:rPr dirty="0" sz="1600" lang="en-US">
                <a:solidFill>
                  <a:schemeClr val="accent3"/>
                </a:solidFill>
                <a:latin typeface="Gill Sans MT" panose="020B0502020104020203" pitchFamily="34" charset="0"/>
              </a:rPr>
              <a:t>Manual and Time-Consuming Appointment Scheduling.</a:t>
            </a:r>
          </a:p>
        </p:txBody>
      </p:sp>
      <p:sp>
        <p:nvSpPr>
          <p:cNvPr id="1048892" name="Google Shape;611;p41"/>
          <p:cNvSpPr txBox="1">
            <a:spLocks noGrp="1"/>
          </p:cNvSpPr>
          <p:nvPr>
            <p:ph type="body" idx="2"/>
          </p:nvPr>
        </p:nvSpPr>
        <p:spPr>
          <a:xfrm>
            <a:off x="5447425" y="1226633"/>
            <a:ext cx="3250526" cy="3501588"/>
          </a:xfrm>
          <a:prstGeom prst="rect"/>
        </p:spPr>
        <p:txBody>
          <a:bodyPr anchor="t" anchorCtr="0" bIns="91425" lIns="91425" rIns="91425" spcFirstLastPara="1" tIns="91425" wrap="square">
            <a:noAutofit/>
          </a:bodyPr>
          <a:p>
            <a:pPr algn="just" indent="0" marL="165100">
              <a:buNone/>
            </a:pPr>
            <a:r>
              <a:rPr dirty="0" sz="1600" lang="en-US">
                <a:solidFill>
                  <a:schemeClr val="accent3"/>
                </a:solidFill>
                <a:latin typeface="Gill Sans MT" panose="020B0502020104020203" pitchFamily="34" charset="0"/>
              </a:rPr>
              <a:t>Creating an online website that will help nurses and patients in:</a:t>
            </a:r>
          </a:p>
          <a:p>
            <a:pPr algn="just" indent="0" marL="165100">
              <a:buNone/>
            </a:pPr>
            <a:r>
              <a:rPr dirty="0" sz="1600" lang="en-US">
                <a:solidFill>
                  <a:schemeClr val="accent3"/>
                </a:solidFill>
                <a:latin typeface="Gill Sans MT" panose="020B0502020104020203" pitchFamily="34" charset="0"/>
              </a:rPr>
              <a:t> </a:t>
            </a:r>
          </a:p>
          <a:p>
            <a:pPr algn="just" lvl="0">
              <a:buSzPct val="120000"/>
            </a:pPr>
            <a:r>
              <a:rPr dirty="0" sz="1600" lang="en-US">
                <a:solidFill>
                  <a:schemeClr val="accent3"/>
                </a:solidFill>
                <a:latin typeface="Gill Sans MT" panose="020B0502020104020203" pitchFamily="34" charset="0"/>
              </a:rPr>
              <a:t>Finding qualified and nearest nurses.</a:t>
            </a:r>
          </a:p>
          <a:p>
            <a:pPr algn="just" lvl="0">
              <a:buSzPct val="120000"/>
            </a:pPr>
            <a:r>
              <a:rPr dirty="0" sz="1600" lang="en-US">
                <a:solidFill>
                  <a:schemeClr val="accent3"/>
                </a:solidFill>
                <a:latin typeface="Gill Sans MT" panose="020B0502020104020203" pitchFamily="34" charset="0"/>
              </a:rPr>
              <a:t>Centralized Communication and Appointment Scheduling</a:t>
            </a:r>
          </a:p>
          <a:p>
            <a:pPr algn="just" lvl="0">
              <a:buSzPct val="120000"/>
            </a:pPr>
            <a:r>
              <a:rPr dirty="0" sz="1600" lang="en-US">
                <a:solidFill>
                  <a:schemeClr val="accent3"/>
                </a:solidFill>
                <a:latin typeface="Gill Sans MT" panose="020B0502020104020203" pitchFamily="34" charset="0"/>
              </a:rPr>
              <a:t>Enhanced Nurse Visibility and </a:t>
            </a:r>
            <a:r>
              <a:rPr dirty="0" sz="1600" lang="en-US" smtClean="0">
                <a:solidFill>
                  <a:schemeClr val="accent3"/>
                </a:solidFill>
                <a:latin typeface="Gill Sans MT" panose="020B0502020104020203" pitchFamily="34" charset="0"/>
              </a:rPr>
              <a:t>Availability.</a:t>
            </a:r>
          </a:p>
          <a:p>
            <a:pPr algn="just" lvl="0">
              <a:buSzPct val="120000"/>
            </a:pPr>
            <a:r>
              <a:rPr dirty="0" sz="1600" lang="en-US" smtClean="0">
                <a:solidFill>
                  <a:schemeClr val="accent3"/>
                </a:solidFill>
                <a:latin typeface="Gill Sans MT" panose="020B0502020104020203" pitchFamily="34" charset="0"/>
              </a:rPr>
              <a:t>Helping </a:t>
            </a:r>
            <a:r>
              <a:rPr dirty="0" sz="1600" lang="en-US">
                <a:solidFill>
                  <a:schemeClr val="accent3"/>
                </a:solidFill>
                <a:latin typeface="Gill Sans MT" panose="020B0502020104020203" pitchFamily="34" charset="0"/>
              </a:rPr>
              <a:t>nurses to find jobs.</a:t>
            </a:r>
          </a:p>
          <a:p>
            <a:pPr algn="just" lvl="0">
              <a:buSzPct val="120000"/>
            </a:pPr>
            <a:r>
              <a:rPr dirty="0" sz="1600" lang="en-US">
                <a:solidFill>
                  <a:schemeClr val="accent3"/>
                </a:solidFill>
                <a:latin typeface="Gill Sans MT" panose="020B0502020104020203" pitchFamily="34" charset="0"/>
              </a:rPr>
              <a:t>Request nurse to some small medical services.</a:t>
            </a:r>
          </a:p>
          <a:p>
            <a:pPr algn="just" lvl="0">
              <a:buSzPct val="120000"/>
            </a:pPr>
            <a:r>
              <a:rPr dirty="0" sz="1600" lang="en-US">
                <a:solidFill>
                  <a:schemeClr val="accent3"/>
                </a:solidFill>
                <a:latin typeface="Gill Sans MT" panose="020B0502020104020203" pitchFamily="34" charset="0"/>
              </a:rPr>
              <a:t>Request private nurses for some days.</a:t>
            </a:r>
          </a:p>
        </p:txBody>
      </p:sp>
      <p:sp>
        <p:nvSpPr>
          <p:cNvPr id="1048893" name="Google Shape;612;p41"/>
          <p:cNvSpPr txBox="1">
            <a:spLocks noGrp="1"/>
          </p:cNvSpPr>
          <p:nvPr>
            <p:ph type="subTitle" idx="3"/>
          </p:nvPr>
        </p:nvSpPr>
        <p:spPr>
          <a:xfrm>
            <a:off x="720000" y="564995"/>
            <a:ext cx="2763000" cy="460917"/>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Problem</a:t>
            </a:r>
            <a:endParaRPr b="1" dirty="0" sz="4000">
              <a:effectLst>
                <a:outerShdw algn="tl" blurRad="38100" dir="2700000" dist="38100">
                  <a:srgbClr val="000000">
                    <a:alpha val="43137"/>
                  </a:srgbClr>
                </a:outerShdw>
              </a:effectLst>
            </a:endParaRPr>
          </a:p>
        </p:txBody>
      </p:sp>
      <p:sp>
        <p:nvSpPr>
          <p:cNvPr id="1048894" name="Google Shape;613;p41"/>
          <p:cNvSpPr txBox="1">
            <a:spLocks noGrp="1"/>
          </p:cNvSpPr>
          <p:nvPr>
            <p:ph type="subTitle" idx="4"/>
          </p:nvPr>
        </p:nvSpPr>
        <p:spPr>
          <a:xfrm>
            <a:off x="5658900" y="564995"/>
            <a:ext cx="2763000" cy="460917"/>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4000" lang="en" smtClean="0">
                <a:effectLst>
                  <a:outerShdw algn="tl" blurRad="38100" dir="2700000" dist="38100">
                    <a:srgbClr val="000000">
                      <a:alpha val="43137"/>
                    </a:srgbClr>
                  </a:outerShdw>
                </a:effectLst>
              </a:rPr>
              <a:t>Solution</a:t>
            </a:r>
            <a:endParaRPr b="1" dirty="0" sz="4000">
              <a:effectLst>
                <a:outerShdw algn="tl" blurRad="38100" dir="2700000" dist="38100">
                  <a:srgbClr val="000000">
                    <a:alpha val="43137"/>
                  </a:srgbClr>
                </a:outerShdw>
              </a:effectLst>
            </a:endParaRPr>
          </a:p>
        </p:txBody>
      </p:sp>
      <p:grpSp>
        <p:nvGrpSpPr>
          <p:cNvPr id="61" name="Google Shape;614;p41"/>
          <p:cNvGrpSpPr/>
          <p:nvPr/>
        </p:nvGrpSpPr>
        <p:grpSpPr>
          <a:xfrm>
            <a:off x="3282577" y="1471292"/>
            <a:ext cx="2106424" cy="5400169"/>
            <a:chOff x="2778525" y="238100"/>
            <a:chExt cx="2039725" cy="5229175"/>
          </a:xfrm>
        </p:grpSpPr>
        <p:sp>
          <p:nvSpPr>
            <p:cNvPr id="1048895" name="Google Shape;615;p41"/>
            <p:cNvSpPr/>
            <p:nvPr/>
          </p:nvSpPr>
          <p:spPr>
            <a:xfrm>
              <a:off x="2778525" y="1206200"/>
              <a:ext cx="748575" cy="1186050"/>
            </a:xfrm>
            <a:custGeom>
              <a:avLst/>
              <a:ahLst/>
              <a:rect l="l" t="t" r="r" b="b"/>
              <a:pathLst>
                <a:path w="29943" h="47442" extrusionOk="0">
                  <a:moveTo>
                    <a:pt x="22746" y="0"/>
                  </a:moveTo>
                  <a:cubicBezTo>
                    <a:pt x="21410" y="0"/>
                    <a:pt x="19713" y="1019"/>
                    <a:pt x="19079" y="2173"/>
                  </a:cubicBezTo>
                  <a:cubicBezTo>
                    <a:pt x="15232" y="9234"/>
                    <a:pt x="0" y="37502"/>
                    <a:pt x="657" y="40534"/>
                  </a:cubicBezTo>
                  <a:cubicBezTo>
                    <a:pt x="1326" y="43616"/>
                    <a:pt x="3447" y="47442"/>
                    <a:pt x="8518" y="47442"/>
                  </a:cubicBezTo>
                  <a:cubicBezTo>
                    <a:pt x="9108" y="47442"/>
                    <a:pt x="9738" y="47390"/>
                    <a:pt x="10411" y="47279"/>
                  </a:cubicBezTo>
                  <a:cubicBezTo>
                    <a:pt x="16884" y="46238"/>
                    <a:pt x="24375" y="24013"/>
                    <a:pt x="25891" y="20709"/>
                  </a:cubicBezTo>
                  <a:cubicBezTo>
                    <a:pt x="27385" y="17404"/>
                    <a:pt x="29942" y="8080"/>
                    <a:pt x="27838" y="2829"/>
                  </a:cubicBezTo>
                  <a:cubicBezTo>
                    <a:pt x="26715" y="54"/>
                    <a:pt x="24986" y="2"/>
                    <a:pt x="23296" y="2"/>
                  </a:cubicBezTo>
                  <a:cubicBezTo>
                    <a:pt x="23230" y="2"/>
                    <a:pt x="23164" y="2"/>
                    <a:pt x="23099" y="2"/>
                  </a:cubicBezTo>
                  <a:cubicBezTo>
                    <a:pt x="22981" y="2"/>
                    <a:pt x="22863" y="2"/>
                    <a:pt x="2274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6" name="Google Shape;616;p41"/>
            <p:cNvSpPr/>
            <p:nvPr/>
          </p:nvSpPr>
          <p:spPr>
            <a:xfrm>
              <a:off x="4375975" y="2751400"/>
              <a:ext cx="247075" cy="455400"/>
            </a:xfrm>
            <a:custGeom>
              <a:avLst/>
              <a:ahLst/>
              <a:rect l="l" t="t" r="r" b="b"/>
              <a:pathLst>
                <a:path w="9883" h="18216" extrusionOk="0">
                  <a:moveTo>
                    <a:pt x="2075" y="0"/>
                  </a:moveTo>
                  <a:lnTo>
                    <a:pt x="2867" y="6179"/>
                  </a:lnTo>
                  <a:cubicBezTo>
                    <a:pt x="988" y="7243"/>
                    <a:pt x="423" y="9529"/>
                    <a:pt x="196" y="10298"/>
                  </a:cubicBezTo>
                  <a:cubicBezTo>
                    <a:pt x="0" y="11038"/>
                    <a:pt x="181" y="13978"/>
                    <a:pt x="861" y="13978"/>
                  </a:cubicBezTo>
                  <a:cubicBezTo>
                    <a:pt x="887" y="13978"/>
                    <a:pt x="915" y="13974"/>
                    <a:pt x="943" y="13964"/>
                  </a:cubicBezTo>
                  <a:cubicBezTo>
                    <a:pt x="1690" y="13716"/>
                    <a:pt x="1871" y="10683"/>
                    <a:pt x="1871" y="10683"/>
                  </a:cubicBezTo>
                  <a:lnTo>
                    <a:pt x="2527" y="9325"/>
                  </a:lnTo>
                  <a:cubicBezTo>
                    <a:pt x="2527" y="9325"/>
                    <a:pt x="2573" y="16816"/>
                    <a:pt x="3387" y="17291"/>
                  </a:cubicBezTo>
                  <a:cubicBezTo>
                    <a:pt x="3435" y="17319"/>
                    <a:pt x="3479" y="17333"/>
                    <a:pt x="3521" y="17333"/>
                  </a:cubicBezTo>
                  <a:cubicBezTo>
                    <a:pt x="4383" y="17333"/>
                    <a:pt x="4024" y="11632"/>
                    <a:pt x="4395" y="11632"/>
                  </a:cubicBezTo>
                  <a:cubicBezTo>
                    <a:pt x="4399" y="11632"/>
                    <a:pt x="4402" y="11632"/>
                    <a:pt x="4406" y="11633"/>
                  </a:cubicBezTo>
                  <a:cubicBezTo>
                    <a:pt x="4791" y="11769"/>
                    <a:pt x="4179" y="17110"/>
                    <a:pt x="4655" y="17857"/>
                  </a:cubicBezTo>
                  <a:cubicBezTo>
                    <a:pt x="4820" y="18109"/>
                    <a:pt x="4966" y="18216"/>
                    <a:pt x="5095" y="18216"/>
                  </a:cubicBezTo>
                  <a:cubicBezTo>
                    <a:pt x="5337" y="18216"/>
                    <a:pt x="5518" y="17839"/>
                    <a:pt x="5651" y="17337"/>
                  </a:cubicBezTo>
                  <a:cubicBezTo>
                    <a:pt x="5877" y="16590"/>
                    <a:pt x="5786" y="11656"/>
                    <a:pt x="6148" y="11543"/>
                  </a:cubicBezTo>
                  <a:cubicBezTo>
                    <a:pt x="6153" y="11541"/>
                    <a:pt x="6157" y="11541"/>
                    <a:pt x="6161" y="11541"/>
                  </a:cubicBezTo>
                  <a:cubicBezTo>
                    <a:pt x="6519" y="11541"/>
                    <a:pt x="5886" y="17565"/>
                    <a:pt x="6737" y="17744"/>
                  </a:cubicBezTo>
                  <a:cubicBezTo>
                    <a:pt x="6748" y="17747"/>
                    <a:pt x="6760" y="17748"/>
                    <a:pt x="6771" y="17748"/>
                  </a:cubicBezTo>
                  <a:cubicBezTo>
                    <a:pt x="7571" y="17748"/>
                    <a:pt x="7444" y="11473"/>
                    <a:pt x="7868" y="11362"/>
                  </a:cubicBezTo>
                  <a:cubicBezTo>
                    <a:pt x="7872" y="11361"/>
                    <a:pt x="7876" y="11360"/>
                    <a:pt x="7879" y="11360"/>
                  </a:cubicBezTo>
                  <a:cubicBezTo>
                    <a:pt x="8263" y="11360"/>
                    <a:pt x="7437" y="17084"/>
                    <a:pt x="8062" y="17084"/>
                  </a:cubicBezTo>
                  <a:cubicBezTo>
                    <a:pt x="8092" y="17084"/>
                    <a:pt x="8126" y="17070"/>
                    <a:pt x="8163" y="17042"/>
                  </a:cubicBezTo>
                  <a:cubicBezTo>
                    <a:pt x="8593" y="16726"/>
                    <a:pt x="9883" y="11181"/>
                    <a:pt x="9204" y="8918"/>
                  </a:cubicBezTo>
                  <a:lnTo>
                    <a:pt x="9249" y="476"/>
                  </a:lnTo>
                  <a:lnTo>
                    <a:pt x="2075" y="0"/>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7" name="Google Shape;617;p41"/>
            <p:cNvSpPr/>
            <p:nvPr/>
          </p:nvSpPr>
          <p:spPr>
            <a:xfrm>
              <a:off x="4018750" y="1178950"/>
              <a:ext cx="688050" cy="1669225"/>
            </a:xfrm>
            <a:custGeom>
              <a:avLst/>
              <a:ahLst/>
              <a:rect l="l" t="t" r="r" b="b"/>
              <a:pathLst>
                <a:path w="27522" h="66769" extrusionOk="0">
                  <a:moveTo>
                    <a:pt x="7442" y="0"/>
                  </a:moveTo>
                  <a:cubicBezTo>
                    <a:pt x="7279" y="0"/>
                    <a:pt x="7122" y="24"/>
                    <a:pt x="6971" y="72"/>
                  </a:cubicBezTo>
                  <a:cubicBezTo>
                    <a:pt x="2377" y="1543"/>
                    <a:pt x="1" y="5255"/>
                    <a:pt x="1268" y="11795"/>
                  </a:cubicBezTo>
                  <a:cubicBezTo>
                    <a:pt x="2536" y="18336"/>
                    <a:pt x="11294" y="35808"/>
                    <a:pt x="11294" y="35808"/>
                  </a:cubicBezTo>
                  <a:lnTo>
                    <a:pt x="13897" y="65976"/>
                  </a:lnTo>
                  <a:lnTo>
                    <a:pt x="25847" y="66769"/>
                  </a:lnTo>
                  <a:cubicBezTo>
                    <a:pt x="25847" y="66769"/>
                    <a:pt x="27521" y="41602"/>
                    <a:pt x="26322" y="34043"/>
                  </a:cubicBezTo>
                  <a:cubicBezTo>
                    <a:pt x="25157" y="26723"/>
                    <a:pt x="12934" y="0"/>
                    <a:pt x="7442"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8" name="Google Shape;618;p41"/>
            <p:cNvSpPr/>
            <p:nvPr/>
          </p:nvSpPr>
          <p:spPr>
            <a:xfrm>
              <a:off x="4071950" y="5173025"/>
              <a:ext cx="746300" cy="294250"/>
            </a:xfrm>
            <a:custGeom>
              <a:avLst/>
              <a:ahLst/>
              <a:rect l="l" t="t" r="r" b="b"/>
              <a:pathLst>
                <a:path w="29852" h="11770" extrusionOk="0">
                  <a:moveTo>
                    <a:pt x="11248" y="1"/>
                  </a:moveTo>
                  <a:lnTo>
                    <a:pt x="0" y="861"/>
                  </a:lnTo>
                  <a:lnTo>
                    <a:pt x="815" y="6473"/>
                  </a:lnTo>
                  <a:lnTo>
                    <a:pt x="1607" y="11769"/>
                  </a:lnTo>
                  <a:lnTo>
                    <a:pt x="29852" y="11769"/>
                  </a:lnTo>
                  <a:cubicBezTo>
                    <a:pt x="28290" y="9438"/>
                    <a:pt x="25869" y="7809"/>
                    <a:pt x="23130" y="7265"/>
                  </a:cubicBezTo>
                  <a:cubicBezTo>
                    <a:pt x="21093" y="6835"/>
                    <a:pt x="19102" y="6224"/>
                    <a:pt x="17200" y="5432"/>
                  </a:cubicBezTo>
                  <a:cubicBezTo>
                    <a:pt x="11429" y="2943"/>
                    <a:pt x="11248" y="1"/>
                    <a:pt x="11248"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9" name="Google Shape;619;p41"/>
            <p:cNvSpPr/>
            <p:nvPr/>
          </p:nvSpPr>
          <p:spPr>
            <a:xfrm>
              <a:off x="4092300" y="5308825"/>
              <a:ext cx="725950" cy="157875"/>
            </a:xfrm>
            <a:custGeom>
              <a:avLst/>
              <a:ahLst/>
              <a:rect l="l" t="t" r="r" b="b"/>
              <a:pathLst>
                <a:path w="29038" h="6315" extrusionOk="0">
                  <a:moveTo>
                    <a:pt x="16386" y="0"/>
                  </a:moveTo>
                  <a:cubicBezTo>
                    <a:pt x="15278" y="1200"/>
                    <a:pt x="14146" y="2694"/>
                    <a:pt x="13625" y="4165"/>
                  </a:cubicBezTo>
                  <a:cubicBezTo>
                    <a:pt x="6836" y="3576"/>
                    <a:pt x="2694" y="1811"/>
                    <a:pt x="1" y="1041"/>
                  </a:cubicBezTo>
                  <a:lnTo>
                    <a:pt x="1" y="1041"/>
                  </a:lnTo>
                  <a:lnTo>
                    <a:pt x="793" y="6315"/>
                  </a:lnTo>
                  <a:lnTo>
                    <a:pt x="29038" y="6315"/>
                  </a:lnTo>
                  <a:cubicBezTo>
                    <a:pt x="27476" y="4006"/>
                    <a:pt x="25055" y="2377"/>
                    <a:pt x="22316" y="1833"/>
                  </a:cubicBezTo>
                  <a:cubicBezTo>
                    <a:pt x="20279" y="1403"/>
                    <a:pt x="18288" y="792"/>
                    <a:pt x="1638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0" name="Google Shape;620;p41"/>
            <p:cNvSpPr/>
            <p:nvPr/>
          </p:nvSpPr>
          <p:spPr>
            <a:xfrm>
              <a:off x="3777725" y="2730475"/>
              <a:ext cx="674450" cy="2621925"/>
            </a:xfrm>
            <a:custGeom>
              <a:avLst/>
              <a:ahLst/>
              <a:rect l="l" t="t" r="r" b="b"/>
              <a:pathLst>
                <a:path w="26978" h="104877" extrusionOk="0">
                  <a:moveTo>
                    <a:pt x="18378" y="0"/>
                  </a:moveTo>
                  <a:lnTo>
                    <a:pt x="0" y="204"/>
                  </a:lnTo>
                  <a:lnTo>
                    <a:pt x="612" y="7039"/>
                  </a:lnTo>
                  <a:lnTo>
                    <a:pt x="9257" y="104877"/>
                  </a:lnTo>
                  <a:lnTo>
                    <a:pt x="26978" y="98721"/>
                  </a:lnTo>
                  <a:lnTo>
                    <a:pt x="18989" y="7039"/>
                  </a:lnTo>
                  <a:lnTo>
                    <a:pt x="18378"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1" name="Google Shape;621;p41"/>
            <p:cNvSpPr/>
            <p:nvPr/>
          </p:nvSpPr>
          <p:spPr>
            <a:xfrm>
              <a:off x="3007675" y="5173025"/>
              <a:ext cx="716325" cy="294250"/>
            </a:xfrm>
            <a:custGeom>
              <a:avLst/>
              <a:ahLst/>
              <a:rect l="l" t="t" r="r" b="b"/>
              <a:pathLst>
                <a:path w="28653" h="11770" extrusionOk="0">
                  <a:moveTo>
                    <a:pt x="17291" y="1"/>
                  </a:moveTo>
                  <a:lnTo>
                    <a:pt x="17291" y="1"/>
                  </a:lnTo>
                  <a:cubicBezTo>
                    <a:pt x="17291" y="1"/>
                    <a:pt x="17427" y="2943"/>
                    <a:pt x="11950" y="5432"/>
                  </a:cubicBezTo>
                  <a:cubicBezTo>
                    <a:pt x="10094" y="6224"/>
                    <a:pt x="8170" y="6835"/>
                    <a:pt x="6201" y="7265"/>
                  </a:cubicBezTo>
                  <a:cubicBezTo>
                    <a:pt x="1607" y="8261"/>
                    <a:pt x="0" y="11769"/>
                    <a:pt x="0" y="11769"/>
                  </a:cubicBezTo>
                  <a:lnTo>
                    <a:pt x="28245" y="11769"/>
                  </a:lnTo>
                  <a:lnTo>
                    <a:pt x="28426" y="6473"/>
                  </a:lnTo>
                  <a:lnTo>
                    <a:pt x="28652" y="861"/>
                  </a:lnTo>
                  <a:lnTo>
                    <a:pt x="17291" y="1"/>
                  </a:ln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2" name="Google Shape;622;p41"/>
            <p:cNvSpPr/>
            <p:nvPr/>
          </p:nvSpPr>
          <p:spPr>
            <a:xfrm>
              <a:off x="3007675" y="5308825"/>
              <a:ext cx="710675" cy="157875"/>
            </a:xfrm>
            <a:custGeom>
              <a:avLst/>
              <a:ahLst/>
              <a:rect l="l" t="t" r="r" b="b"/>
              <a:pathLst>
                <a:path w="28427" h="6315" extrusionOk="0">
                  <a:moveTo>
                    <a:pt x="11950" y="0"/>
                  </a:moveTo>
                  <a:cubicBezTo>
                    <a:pt x="10094" y="792"/>
                    <a:pt x="8170" y="1403"/>
                    <a:pt x="6201" y="1833"/>
                  </a:cubicBezTo>
                  <a:cubicBezTo>
                    <a:pt x="1607" y="2829"/>
                    <a:pt x="0" y="6315"/>
                    <a:pt x="0" y="6315"/>
                  </a:cubicBezTo>
                  <a:lnTo>
                    <a:pt x="28245" y="6315"/>
                  </a:lnTo>
                  <a:lnTo>
                    <a:pt x="28426" y="1041"/>
                  </a:lnTo>
                  <a:lnTo>
                    <a:pt x="28426" y="1041"/>
                  </a:lnTo>
                  <a:cubicBezTo>
                    <a:pt x="25846" y="1811"/>
                    <a:pt x="21863" y="3576"/>
                    <a:pt x="15164" y="4165"/>
                  </a:cubicBezTo>
                  <a:cubicBezTo>
                    <a:pt x="14462" y="2694"/>
                    <a:pt x="13172" y="1200"/>
                    <a:pt x="1195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3" name="Google Shape;623;p41"/>
            <p:cNvSpPr/>
            <p:nvPr/>
          </p:nvSpPr>
          <p:spPr>
            <a:xfrm>
              <a:off x="3284900" y="2730475"/>
              <a:ext cx="518875" cy="2621925"/>
            </a:xfrm>
            <a:custGeom>
              <a:avLst/>
              <a:ahLst/>
              <a:rect l="l" t="t" r="r" b="b"/>
              <a:pathLst>
                <a:path w="20755" h="104877" extrusionOk="0">
                  <a:moveTo>
                    <a:pt x="1" y="0"/>
                  </a:moveTo>
                  <a:lnTo>
                    <a:pt x="159" y="7039"/>
                  </a:lnTo>
                  <a:lnTo>
                    <a:pt x="2332" y="98721"/>
                  </a:lnTo>
                  <a:lnTo>
                    <a:pt x="20755" y="104877"/>
                  </a:lnTo>
                  <a:lnTo>
                    <a:pt x="18559" y="7039"/>
                  </a:lnTo>
                  <a:lnTo>
                    <a:pt x="18401" y="204"/>
                  </a:lnTo>
                  <a:lnTo>
                    <a:pt x="1"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4" name="Google Shape;624;p41"/>
            <p:cNvSpPr/>
            <p:nvPr/>
          </p:nvSpPr>
          <p:spPr>
            <a:xfrm>
              <a:off x="3515200" y="365400"/>
              <a:ext cx="574875" cy="1005600"/>
            </a:xfrm>
            <a:custGeom>
              <a:avLst/>
              <a:ahLst/>
              <a:rect l="l" t="t" r="r" b="b"/>
              <a:pathLst>
                <a:path w="22995" h="40224" extrusionOk="0">
                  <a:moveTo>
                    <a:pt x="12950" y="0"/>
                  </a:moveTo>
                  <a:cubicBezTo>
                    <a:pt x="12336" y="0"/>
                    <a:pt x="11720" y="61"/>
                    <a:pt x="11113" y="182"/>
                  </a:cubicBezTo>
                  <a:cubicBezTo>
                    <a:pt x="10592" y="295"/>
                    <a:pt x="10071" y="409"/>
                    <a:pt x="9551" y="544"/>
                  </a:cubicBezTo>
                  <a:cubicBezTo>
                    <a:pt x="6654" y="1291"/>
                    <a:pt x="4685" y="3079"/>
                    <a:pt x="3508" y="5818"/>
                  </a:cubicBezTo>
                  <a:cubicBezTo>
                    <a:pt x="2829" y="7470"/>
                    <a:pt x="2444" y="9235"/>
                    <a:pt x="2354" y="11023"/>
                  </a:cubicBezTo>
                  <a:cubicBezTo>
                    <a:pt x="2309" y="11747"/>
                    <a:pt x="2196" y="12358"/>
                    <a:pt x="1336" y="12517"/>
                  </a:cubicBezTo>
                  <a:cubicBezTo>
                    <a:pt x="1222" y="12562"/>
                    <a:pt x="1109" y="12653"/>
                    <a:pt x="1019" y="12743"/>
                  </a:cubicBezTo>
                  <a:cubicBezTo>
                    <a:pt x="91" y="13513"/>
                    <a:pt x="0" y="15663"/>
                    <a:pt x="1403" y="15957"/>
                  </a:cubicBezTo>
                  <a:cubicBezTo>
                    <a:pt x="2331" y="16138"/>
                    <a:pt x="2377" y="16704"/>
                    <a:pt x="2444" y="17360"/>
                  </a:cubicBezTo>
                  <a:cubicBezTo>
                    <a:pt x="2467" y="17586"/>
                    <a:pt x="2490" y="17813"/>
                    <a:pt x="2512" y="18039"/>
                  </a:cubicBezTo>
                  <a:cubicBezTo>
                    <a:pt x="2626" y="18831"/>
                    <a:pt x="2807" y="19623"/>
                    <a:pt x="3078" y="20393"/>
                  </a:cubicBezTo>
                  <a:cubicBezTo>
                    <a:pt x="3372" y="21207"/>
                    <a:pt x="4300" y="22045"/>
                    <a:pt x="5296" y="22520"/>
                  </a:cubicBezTo>
                  <a:cubicBezTo>
                    <a:pt x="5703" y="22724"/>
                    <a:pt x="5794" y="23244"/>
                    <a:pt x="5771" y="23720"/>
                  </a:cubicBezTo>
                  <a:cubicBezTo>
                    <a:pt x="5749" y="25055"/>
                    <a:pt x="5771" y="28110"/>
                    <a:pt x="5771" y="29445"/>
                  </a:cubicBezTo>
                  <a:cubicBezTo>
                    <a:pt x="5749" y="30124"/>
                    <a:pt x="5658" y="30192"/>
                    <a:pt x="5047" y="30396"/>
                  </a:cubicBezTo>
                  <a:cubicBezTo>
                    <a:pt x="4323" y="30622"/>
                    <a:pt x="2739" y="30803"/>
                    <a:pt x="2014" y="31075"/>
                  </a:cubicBezTo>
                  <a:cubicBezTo>
                    <a:pt x="1471" y="31256"/>
                    <a:pt x="1426" y="31709"/>
                    <a:pt x="1856" y="32116"/>
                  </a:cubicBezTo>
                  <a:cubicBezTo>
                    <a:pt x="1992" y="32229"/>
                    <a:pt x="2128" y="32342"/>
                    <a:pt x="2286" y="32433"/>
                  </a:cubicBezTo>
                  <a:cubicBezTo>
                    <a:pt x="5477" y="34809"/>
                    <a:pt x="8668" y="37186"/>
                    <a:pt x="11859" y="39562"/>
                  </a:cubicBezTo>
                  <a:cubicBezTo>
                    <a:pt x="12086" y="39720"/>
                    <a:pt x="12289" y="39901"/>
                    <a:pt x="12538" y="40037"/>
                  </a:cubicBezTo>
                  <a:cubicBezTo>
                    <a:pt x="12733" y="40160"/>
                    <a:pt x="12896" y="40223"/>
                    <a:pt x="13051" y="40223"/>
                  </a:cubicBezTo>
                  <a:cubicBezTo>
                    <a:pt x="13238" y="40223"/>
                    <a:pt x="13414" y="40132"/>
                    <a:pt x="13625" y="39947"/>
                  </a:cubicBezTo>
                  <a:cubicBezTo>
                    <a:pt x="13738" y="39811"/>
                    <a:pt x="13874" y="39698"/>
                    <a:pt x="13987" y="39562"/>
                  </a:cubicBezTo>
                  <a:cubicBezTo>
                    <a:pt x="16137" y="37072"/>
                    <a:pt x="18468" y="34787"/>
                    <a:pt x="20731" y="32433"/>
                  </a:cubicBezTo>
                  <a:cubicBezTo>
                    <a:pt x="21139" y="32026"/>
                    <a:pt x="21523" y="31573"/>
                    <a:pt x="21885" y="31120"/>
                  </a:cubicBezTo>
                  <a:cubicBezTo>
                    <a:pt x="22248" y="30690"/>
                    <a:pt x="22134" y="30419"/>
                    <a:pt x="21569" y="30283"/>
                  </a:cubicBezTo>
                  <a:cubicBezTo>
                    <a:pt x="19829" y="29911"/>
                    <a:pt x="18832" y="29726"/>
                    <a:pt x="18768" y="29726"/>
                  </a:cubicBezTo>
                  <a:cubicBezTo>
                    <a:pt x="18757" y="29726"/>
                    <a:pt x="18770" y="29730"/>
                    <a:pt x="18807" y="29740"/>
                  </a:cubicBezTo>
                  <a:cubicBezTo>
                    <a:pt x="18151" y="29604"/>
                    <a:pt x="16974" y="29581"/>
                    <a:pt x="16997" y="28970"/>
                  </a:cubicBezTo>
                  <a:cubicBezTo>
                    <a:pt x="17042" y="27590"/>
                    <a:pt x="17133" y="24512"/>
                    <a:pt x="17201" y="23131"/>
                  </a:cubicBezTo>
                  <a:cubicBezTo>
                    <a:pt x="17201" y="22814"/>
                    <a:pt x="17223" y="22452"/>
                    <a:pt x="17472" y="22248"/>
                  </a:cubicBezTo>
                  <a:cubicBezTo>
                    <a:pt x="18445" y="21479"/>
                    <a:pt x="19690" y="20008"/>
                    <a:pt x="19984" y="18786"/>
                  </a:cubicBezTo>
                  <a:cubicBezTo>
                    <a:pt x="20233" y="17722"/>
                    <a:pt x="20460" y="16681"/>
                    <a:pt x="20663" y="15640"/>
                  </a:cubicBezTo>
                  <a:cubicBezTo>
                    <a:pt x="20731" y="15233"/>
                    <a:pt x="20890" y="14961"/>
                    <a:pt x="21320" y="14893"/>
                  </a:cubicBezTo>
                  <a:cubicBezTo>
                    <a:pt x="21410" y="14870"/>
                    <a:pt x="21478" y="14848"/>
                    <a:pt x="21569" y="14803"/>
                  </a:cubicBezTo>
                  <a:cubicBezTo>
                    <a:pt x="22859" y="14191"/>
                    <a:pt x="22994" y="12404"/>
                    <a:pt x="21817" y="11611"/>
                  </a:cubicBezTo>
                  <a:cubicBezTo>
                    <a:pt x="21591" y="11453"/>
                    <a:pt x="21342" y="11317"/>
                    <a:pt x="21116" y="11204"/>
                  </a:cubicBezTo>
                  <a:cubicBezTo>
                    <a:pt x="21093" y="10955"/>
                    <a:pt x="21071" y="10751"/>
                    <a:pt x="21071" y="10525"/>
                  </a:cubicBezTo>
                  <a:cubicBezTo>
                    <a:pt x="21093" y="9212"/>
                    <a:pt x="20980" y="7922"/>
                    <a:pt x="20776" y="6632"/>
                  </a:cubicBezTo>
                  <a:cubicBezTo>
                    <a:pt x="20573" y="5320"/>
                    <a:pt x="20075" y="4052"/>
                    <a:pt x="19305" y="2921"/>
                  </a:cubicBezTo>
                  <a:cubicBezTo>
                    <a:pt x="18626" y="1902"/>
                    <a:pt x="17653" y="1133"/>
                    <a:pt x="16522" y="703"/>
                  </a:cubicBezTo>
                  <a:cubicBezTo>
                    <a:pt x="15379" y="237"/>
                    <a:pt x="14166" y="0"/>
                    <a:pt x="12950" y="0"/>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5" name="Google Shape;625;p41"/>
            <p:cNvSpPr/>
            <p:nvPr/>
          </p:nvSpPr>
          <p:spPr>
            <a:xfrm>
              <a:off x="3478425" y="238100"/>
              <a:ext cx="574300" cy="420175"/>
            </a:xfrm>
            <a:custGeom>
              <a:avLst/>
              <a:ahLst/>
              <a:rect l="l" t="t" r="r" b="b"/>
              <a:pathLst>
                <a:path w="22972" h="16807" extrusionOk="0">
                  <a:moveTo>
                    <a:pt x="6971" y="0"/>
                  </a:moveTo>
                  <a:cubicBezTo>
                    <a:pt x="6619" y="0"/>
                    <a:pt x="6265" y="56"/>
                    <a:pt x="5907" y="182"/>
                  </a:cubicBezTo>
                  <a:cubicBezTo>
                    <a:pt x="5228" y="408"/>
                    <a:pt x="4594" y="770"/>
                    <a:pt x="4051" y="1246"/>
                  </a:cubicBezTo>
                  <a:cubicBezTo>
                    <a:pt x="2648" y="2491"/>
                    <a:pt x="2309" y="3848"/>
                    <a:pt x="2739" y="5659"/>
                  </a:cubicBezTo>
                  <a:cubicBezTo>
                    <a:pt x="2784" y="5750"/>
                    <a:pt x="2807" y="5840"/>
                    <a:pt x="2829" y="5931"/>
                  </a:cubicBezTo>
                  <a:cubicBezTo>
                    <a:pt x="2852" y="6112"/>
                    <a:pt x="2761" y="6270"/>
                    <a:pt x="2603" y="6338"/>
                  </a:cubicBezTo>
                  <a:cubicBezTo>
                    <a:pt x="2399" y="6428"/>
                    <a:pt x="2195" y="6519"/>
                    <a:pt x="2014" y="6632"/>
                  </a:cubicBezTo>
                  <a:cubicBezTo>
                    <a:pt x="226" y="7854"/>
                    <a:pt x="0" y="9778"/>
                    <a:pt x="1403" y="11362"/>
                  </a:cubicBezTo>
                  <a:cubicBezTo>
                    <a:pt x="1765" y="11770"/>
                    <a:pt x="2218" y="12109"/>
                    <a:pt x="2716" y="12335"/>
                  </a:cubicBezTo>
                  <a:cubicBezTo>
                    <a:pt x="3214" y="12584"/>
                    <a:pt x="3508" y="13105"/>
                    <a:pt x="3440" y="13625"/>
                  </a:cubicBezTo>
                  <a:cubicBezTo>
                    <a:pt x="3440" y="14259"/>
                    <a:pt x="3440" y="14870"/>
                    <a:pt x="3485" y="15504"/>
                  </a:cubicBezTo>
                  <a:cubicBezTo>
                    <a:pt x="3463" y="15776"/>
                    <a:pt x="3485" y="16047"/>
                    <a:pt x="3508" y="16319"/>
                  </a:cubicBezTo>
                  <a:cubicBezTo>
                    <a:pt x="3548" y="16597"/>
                    <a:pt x="3780" y="16806"/>
                    <a:pt x="4051" y="16806"/>
                  </a:cubicBezTo>
                  <a:cubicBezTo>
                    <a:pt x="4088" y="16806"/>
                    <a:pt x="4126" y="16802"/>
                    <a:pt x="4164" y="16794"/>
                  </a:cubicBezTo>
                  <a:cubicBezTo>
                    <a:pt x="4527" y="16794"/>
                    <a:pt x="4843" y="16545"/>
                    <a:pt x="4957" y="16206"/>
                  </a:cubicBezTo>
                  <a:cubicBezTo>
                    <a:pt x="5070" y="15776"/>
                    <a:pt x="5138" y="15346"/>
                    <a:pt x="5138" y="14893"/>
                  </a:cubicBezTo>
                  <a:cubicBezTo>
                    <a:pt x="5183" y="14463"/>
                    <a:pt x="5183" y="14010"/>
                    <a:pt x="5251" y="13580"/>
                  </a:cubicBezTo>
                  <a:cubicBezTo>
                    <a:pt x="5271" y="13380"/>
                    <a:pt x="5432" y="13233"/>
                    <a:pt x="5626" y="13233"/>
                  </a:cubicBezTo>
                  <a:cubicBezTo>
                    <a:pt x="5651" y="13233"/>
                    <a:pt x="5677" y="13236"/>
                    <a:pt x="5703" y="13241"/>
                  </a:cubicBezTo>
                  <a:cubicBezTo>
                    <a:pt x="5794" y="13241"/>
                    <a:pt x="5884" y="13241"/>
                    <a:pt x="5975" y="13263"/>
                  </a:cubicBezTo>
                  <a:cubicBezTo>
                    <a:pt x="6390" y="13297"/>
                    <a:pt x="6806" y="13313"/>
                    <a:pt x="7221" y="13313"/>
                  </a:cubicBezTo>
                  <a:cubicBezTo>
                    <a:pt x="9071" y="13313"/>
                    <a:pt x="10914" y="12986"/>
                    <a:pt x="12651" y="12358"/>
                  </a:cubicBezTo>
                  <a:cubicBezTo>
                    <a:pt x="13851" y="11951"/>
                    <a:pt x="14937" y="11385"/>
                    <a:pt x="16092" y="10887"/>
                  </a:cubicBezTo>
                  <a:cubicBezTo>
                    <a:pt x="16612" y="10638"/>
                    <a:pt x="17110" y="10366"/>
                    <a:pt x="17653" y="10140"/>
                  </a:cubicBezTo>
                  <a:cubicBezTo>
                    <a:pt x="17732" y="10100"/>
                    <a:pt x="17816" y="10082"/>
                    <a:pt x="17897" y="10082"/>
                  </a:cubicBezTo>
                  <a:cubicBezTo>
                    <a:pt x="18092" y="10082"/>
                    <a:pt x="18275" y="10190"/>
                    <a:pt x="18355" y="10366"/>
                  </a:cubicBezTo>
                  <a:cubicBezTo>
                    <a:pt x="18785" y="10955"/>
                    <a:pt x="19283" y="11453"/>
                    <a:pt x="19871" y="11860"/>
                  </a:cubicBezTo>
                  <a:cubicBezTo>
                    <a:pt x="20527" y="12358"/>
                    <a:pt x="20957" y="13082"/>
                    <a:pt x="21093" y="13897"/>
                  </a:cubicBezTo>
                  <a:cubicBezTo>
                    <a:pt x="21161" y="14327"/>
                    <a:pt x="21206" y="14734"/>
                    <a:pt x="21297" y="15164"/>
                  </a:cubicBezTo>
                  <a:cubicBezTo>
                    <a:pt x="21297" y="15523"/>
                    <a:pt x="21592" y="15803"/>
                    <a:pt x="21925" y="15803"/>
                  </a:cubicBezTo>
                  <a:cubicBezTo>
                    <a:pt x="21949" y="15803"/>
                    <a:pt x="21974" y="15801"/>
                    <a:pt x="21998" y="15798"/>
                  </a:cubicBezTo>
                  <a:cubicBezTo>
                    <a:pt x="22089" y="15798"/>
                    <a:pt x="22180" y="15798"/>
                    <a:pt x="22270" y="15776"/>
                  </a:cubicBezTo>
                  <a:cubicBezTo>
                    <a:pt x="22655" y="15776"/>
                    <a:pt x="22949" y="15481"/>
                    <a:pt x="22949" y="15097"/>
                  </a:cubicBezTo>
                  <a:cubicBezTo>
                    <a:pt x="22972" y="14780"/>
                    <a:pt x="22972" y="14440"/>
                    <a:pt x="22949" y="14101"/>
                  </a:cubicBezTo>
                  <a:cubicBezTo>
                    <a:pt x="22926" y="13082"/>
                    <a:pt x="22858" y="12064"/>
                    <a:pt x="22813" y="11023"/>
                  </a:cubicBezTo>
                  <a:lnTo>
                    <a:pt x="22813" y="11023"/>
                  </a:lnTo>
                  <a:cubicBezTo>
                    <a:pt x="22813" y="11023"/>
                    <a:pt x="22823" y="11033"/>
                    <a:pt x="22830" y="11033"/>
                  </a:cubicBezTo>
                  <a:cubicBezTo>
                    <a:pt x="22833" y="11033"/>
                    <a:pt x="22836" y="11030"/>
                    <a:pt x="22836" y="11023"/>
                  </a:cubicBezTo>
                  <a:cubicBezTo>
                    <a:pt x="22813" y="9936"/>
                    <a:pt x="22858" y="8760"/>
                    <a:pt x="22791" y="7696"/>
                  </a:cubicBezTo>
                  <a:cubicBezTo>
                    <a:pt x="22700" y="6202"/>
                    <a:pt x="22496" y="4912"/>
                    <a:pt x="21863" y="3554"/>
                  </a:cubicBezTo>
                  <a:cubicBezTo>
                    <a:pt x="21268" y="2293"/>
                    <a:pt x="20330" y="1606"/>
                    <a:pt x="19093" y="1606"/>
                  </a:cubicBezTo>
                  <a:cubicBezTo>
                    <a:pt x="18776" y="1606"/>
                    <a:pt x="18439" y="1651"/>
                    <a:pt x="18083" y="1744"/>
                  </a:cubicBezTo>
                  <a:cubicBezTo>
                    <a:pt x="17936" y="1787"/>
                    <a:pt x="17808" y="1814"/>
                    <a:pt x="17691" y="1814"/>
                  </a:cubicBezTo>
                  <a:cubicBezTo>
                    <a:pt x="17501" y="1814"/>
                    <a:pt x="17337" y="1744"/>
                    <a:pt x="17155" y="1563"/>
                  </a:cubicBezTo>
                  <a:cubicBezTo>
                    <a:pt x="17033" y="1441"/>
                    <a:pt x="16910" y="1389"/>
                    <a:pt x="16783" y="1389"/>
                  </a:cubicBezTo>
                  <a:cubicBezTo>
                    <a:pt x="16043" y="1389"/>
                    <a:pt x="15219" y="3172"/>
                    <a:pt x="14252" y="3172"/>
                  </a:cubicBezTo>
                  <a:cubicBezTo>
                    <a:pt x="14187" y="3172"/>
                    <a:pt x="14121" y="3164"/>
                    <a:pt x="14055" y="3147"/>
                  </a:cubicBezTo>
                  <a:cubicBezTo>
                    <a:pt x="11592" y="2516"/>
                    <a:pt x="9336" y="0"/>
                    <a:pt x="6971" y="0"/>
                  </a:cubicBezTo>
                  <a:close/>
                </a:path>
              </a:pathLst>
            </a:custGeom>
            <a:solidFill>
              <a:srgbClr val="AD422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6" name="Google Shape;626;p41"/>
            <p:cNvSpPr/>
            <p:nvPr/>
          </p:nvSpPr>
          <p:spPr>
            <a:xfrm>
              <a:off x="3021250" y="2089800"/>
              <a:ext cx="226900" cy="92400"/>
            </a:xfrm>
            <a:custGeom>
              <a:avLst/>
              <a:ahLst/>
              <a:rect l="l" t="t" r="r" b="b"/>
              <a:pathLst>
                <a:path w="9076" h="3696" extrusionOk="0">
                  <a:moveTo>
                    <a:pt x="2676" y="0"/>
                  </a:moveTo>
                  <a:cubicBezTo>
                    <a:pt x="2628" y="0"/>
                    <a:pt x="2581" y="3"/>
                    <a:pt x="2535" y="8"/>
                  </a:cubicBezTo>
                  <a:cubicBezTo>
                    <a:pt x="1336" y="143"/>
                    <a:pt x="46" y="3289"/>
                    <a:pt x="0" y="3629"/>
                  </a:cubicBezTo>
                  <a:cubicBezTo>
                    <a:pt x="0" y="3629"/>
                    <a:pt x="3000" y="3696"/>
                    <a:pt x="4972" y="3696"/>
                  </a:cubicBezTo>
                  <a:cubicBezTo>
                    <a:pt x="5563" y="3696"/>
                    <a:pt x="6062" y="3690"/>
                    <a:pt x="6360" y="3674"/>
                  </a:cubicBezTo>
                  <a:cubicBezTo>
                    <a:pt x="7650" y="3584"/>
                    <a:pt x="9076" y="2271"/>
                    <a:pt x="8646" y="1569"/>
                  </a:cubicBezTo>
                  <a:cubicBezTo>
                    <a:pt x="8518" y="1350"/>
                    <a:pt x="8238" y="1274"/>
                    <a:pt x="7912" y="1274"/>
                  </a:cubicBezTo>
                  <a:cubicBezTo>
                    <a:pt x="7198" y="1274"/>
                    <a:pt x="6270" y="1637"/>
                    <a:pt x="6270" y="1637"/>
                  </a:cubicBezTo>
                  <a:cubicBezTo>
                    <a:pt x="6270" y="1637"/>
                    <a:pt x="3940" y="0"/>
                    <a:pt x="2676"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7" name="Google Shape;627;p41"/>
            <p:cNvSpPr/>
            <p:nvPr/>
          </p:nvSpPr>
          <p:spPr>
            <a:xfrm>
              <a:off x="3196650" y="1118675"/>
              <a:ext cx="1122575" cy="2087300"/>
            </a:xfrm>
            <a:custGeom>
              <a:avLst/>
              <a:ahLst/>
              <a:rect l="l" t="t" r="r" b="b"/>
              <a:pathLst>
                <a:path w="44903" h="83492" extrusionOk="0">
                  <a:moveTo>
                    <a:pt x="35049" y="1"/>
                  </a:moveTo>
                  <a:cubicBezTo>
                    <a:pt x="34640" y="1"/>
                    <a:pt x="34318" y="182"/>
                    <a:pt x="34016" y="605"/>
                  </a:cubicBezTo>
                  <a:cubicBezTo>
                    <a:pt x="33881" y="786"/>
                    <a:pt x="33699" y="944"/>
                    <a:pt x="33564" y="1102"/>
                  </a:cubicBezTo>
                  <a:cubicBezTo>
                    <a:pt x="31278" y="3773"/>
                    <a:pt x="28675" y="6104"/>
                    <a:pt x="26299" y="8662"/>
                  </a:cubicBezTo>
                  <a:cubicBezTo>
                    <a:pt x="26089" y="8882"/>
                    <a:pt x="25958" y="8990"/>
                    <a:pt x="25809" y="8990"/>
                  </a:cubicBezTo>
                  <a:cubicBezTo>
                    <a:pt x="25668" y="8990"/>
                    <a:pt x="25511" y="8894"/>
                    <a:pt x="25258" y="8707"/>
                  </a:cubicBezTo>
                  <a:cubicBezTo>
                    <a:pt x="23900" y="7711"/>
                    <a:pt x="22519" y="6693"/>
                    <a:pt x="21161" y="5651"/>
                  </a:cubicBezTo>
                  <a:cubicBezTo>
                    <a:pt x="19328" y="4248"/>
                    <a:pt x="17495" y="2800"/>
                    <a:pt x="15684" y="1329"/>
                  </a:cubicBezTo>
                  <a:cubicBezTo>
                    <a:pt x="15347" y="1008"/>
                    <a:pt x="14884" y="839"/>
                    <a:pt x="14417" y="839"/>
                  </a:cubicBezTo>
                  <a:cubicBezTo>
                    <a:pt x="14257" y="839"/>
                    <a:pt x="14097" y="858"/>
                    <a:pt x="13942" y="899"/>
                  </a:cubicBezTo>
                  <a:cubicBezTo>
                    <a:pt x="12086" y="1419"/>
                    <a:pt x="10366" y="1691"/>
                    <a:pt x="8555" y="2370"/>
                  </a:cubicBezTo>
                  <a:cubicBezTo>
                    <a:pt x="8012" y="2573"/>
                    <a:pt x="4889" y="3230"/>
                    <a:pt x="4889" y="4927"/>
                  </a:cubicBezTo>
                  <a:cubicBezTo>
                    <a:pt x="4889" y="9182"/>
                    <a:pt x="4844" y="13957"/>
                    <a:pt x="4595" y="18212"/>
                  </a:cubicBezTo>
                  <a:cubicBezTo>
                    <a:pt x="4300" y="23599"/>
                    <a:pt x="4730" y="29325"/>
                    <a:pt x="4300" y="34688"/>
                  </a:cubicBezTo>
                  <a:cubicBezTo>
                    <a:pt x="4165" y="36159"/>
                    <a:pt x="3984" y="37631"/>
                    <a:pt x="3735" y="39079"/>
                  </a:cubicBezTo>
                  <a:cubicBezTo>
                    <a:pt x="3214" y="42044"/>
                    <a:pt x="3146" y="44692"/>
                    <a:pt x="2626" y="47634"/>
                  </a:cubicBezTo>
                  <a:cubicBezTo>
                    <a:pt x="2083" y="50553"/>
                    <a:pt x="3282" y="54016"/>
                    <a:pt x="2784" y="56936"/>
                  </a:cubicBezTo>
                  <a:cubicBezTo>
                    <a:pt x="2490" y="58791"/>
                    <a:pt x="2286" y="60670"/>
                    <a:pt x="1969" y="62526"/>
                  </a:cubicBezTo>
                  <a:cubicBezTo>
                    <a:pt x="1155" y="67256"/>
                    <a:pt x="589" y="72009"/>
                    <a:pt x="227" y="76784"/>
                  </a:cubicBezTo>
                  <a:cubicBezTo>
                    <a:pt x="136" y="77780"/>
                    <a:pt x="136" y="78753"/>
                    <a:pt x="68" y="79749"/>
                  </a:cubicBezTo>
                  <a:cubicBezTo>
                    <a:pt x="0" y="80405"/>
                    <a:pt x="385" y="81016"/>
                    <a:pt x="996" y="81220"/>
                  </a:cubicBezTo>
                  <a:cubicBezTo>
                    <a:pt x="1381" y="81378"/>
                    <a:pt x="1766" y="81491"/>
                    <a:pt x="2150" y="81582"/>
                  </a:cubicBezTo>
                  <a:cubicBezTo>
                    <a:pt x="4685" y="82148"/>
                    <a:pt x="7265" y="82487"/>
                    <a:pt x="9868" y="82668"/>
                  </a:cubicBezTo>
                  <a:cubicBezTo>
                    <a:pt x="11973" y="82804"/>
                    <a:pt x="14055" y="82962"/>
                    <a:pt x="16160" y="83053"/>
                  </a:cubicBezTo>
                  <a:cubicBezTo>
                    <a:pt x="17744" y="83144"/>
                    <a:pt x="19306" y="83166"/>
                    <a:pt x="20867" y="83211"/>
                  </a:cubicBezTo>
                  <a:cubicBezTo>
                    <a:pt x="21478" y="83234"/>
                    <a:pt x="25077" y="83438"/>
                    <a:pt x="26140" y="83460"/>
                  </a:cubicBezTo>
                  <a:cubicBezTo>
                    <a:pt x="26638" y="83481"/>
                    <a:pt x="27137" y="83492"/>
                    <a:pt x="27638" y="83492"/>
                  </a:cubicBezTo>
                  <a:cubicBezTo>
                    <a:pt x="28754" y="83492"/>
                    <a:pt x="29874" y="83441"/>
                    <a:pt x="30984" y="83347"/>
                  </a:cubicBezTo>
                  <a:cubicBezTo>
                    <a:pt x="32749" y="83189"/>
                    <a:pt x="34537" y="83030"/>
                    <a:pt x="36325" y="82895"/>
                  </a:cubicBezTo>
                  <a:cubicBezTo>
                    <a:pt x="38520" y="82736"/>
                    <a:pt x="40715" y="82578"/>
                    <a:pt x="42911" y="82397"/>
                  </a:cubicBezTo>
                  <a:cubicBezTo>
                    <a:pt x="43295" y="82397"/>
                    <a:pt x="43703" y="82329"/>
                    <a:pt x="44088" y="82193"/>
                  </a:cubicBezTo>
                  <a:cubicBezTo>
                    <a:pt x="44540" y="82057"/>
                    <a:pt x="44857" y="81672"/>
                    <a:pt x="44880" y="81197"/>
                  </a:cubicBezTo>
                  <a:cubicBezTo>
                    <a:pt x="44902" y="80767"/>
                    <a:pt x="44902" y="80315"/>
                    <a:pt x="44902" y="79862"/>
                  </a:cubicBezTo>
                  <a:cubicBezTo>
                    <a:pt x="44857" y="76196"/>
                    <a:pt x="44608" y="72529"/>
                    <a:pt x="44269" y="68863"/>
                  </a:cubicBezTo>
                  <a:cubicBezTo>
                    <a:pt x="44133" y="67392"/>
                    <a:pt x="44088" y="65898"/>
                    <a:pt x="43907" y="64449"/>
                  </a:cubicBezTo>
                  <a:cubicBezTo>
                    <a:pt x="43386" y="60217"/>
                    <a:pt x="42820" y="56008"/>
                    <a:pt x="42322" y="51776"/>
                  </a:cubicBezTo>
                  <a:cubicBezTo>
                    <a:pt x="41892" y="48177"/>
                    <a:pt x="41711" y="44533"/>
                    <a:pt x="41779" y="40912"/>
                  </a:cubicBezTo>
                  <a:cubicBezTo>
                    <a:pt x="41824" y="37404"/>
                    <a:pt x="41938" y="33919"/>
                    <a:pt x="42164" y="30434"/>
                  </a:cubicBezTo>
                  <a:cubicBezTo>
                    <a:pt x="42254" y="28827"/>
                    <a:pt x="42368" y="27242"/>
                    <a:pt x="42458" y="25636"/>
                  </a:cubicBezTo>
                  <a:lnTo>
                    <a:pt x="43069" y="2777"/>
                  </a:lnTo>
                  <a:cubicBezTo>
                    <a:pt x="40693" y="1713"/>
                    <a:pt x="38203" y="967"/>
                    <a:pt x="35736" y="129"/>
                  </a:cubicBezTo>
                  <a:cubicBezTo>
                    <a:pt x="35480" y="46"/>
                    <a:pt x="35254" y="1"/>
                    <a:pt x="3504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8" name="Google Shape;628;p41"/>
            <p:cNvSpPr/>
            <p:nvPr/>
          </p:nvSpPr>
          <p:spPr>
            <a:xfrm>
              <a:off x="3519725" y="1114025"/>
              <a:ext cx="611075" cy="297075"/>
            </a:xfrm>
            <a:custGeom>
              <a:avLst/>
              <a:ahLst/>
              <a:rect l="l" t="t" r="r" b="b"/>
              <a:pathLst>
                <a:path w="24443" h="11883" extrusionOk="0">
                  <a:moveTo>
                    <a:pt x="22064" y="0"/>
                  </a:moveTo>
                  <a:cubicBezTo>
                    <a:pt x="21673" y="0"/>
                    <a:pt x="21319" y="185"/>
                    <a:pt x="20980" y="564"/>
                  </a:cubicBezTo>
                  <a:cubicBezTo>
                    <a:pt x="20052" y="1605"/>
                    <a:pt x="19079" y="2578"/>
                    <a:pt x="18174" y="3642"/>
                  </a:cubicBezTo>
                  <a:cubicBezTo>
                    <a:pt x="16680" y="5407"/>
                    <a:pt x="15028" y="7060"/>
                    <a:pt x="13398" y="8712"/>
                  </a:cubicBezTo>
                  <a:cubicBezTo>
                    <a:pt x="13240" y="8938"/>
                    <a:pt x="12991" y="9096"/>
                    <a:pt x="12742" y="9187"/>
                  </a:cubicBezTo>
                  <a:cubicBezTo>
                    <a:pt x="12629" y="9142"/>
                    <a:pt x="12516" y="9096"/>
                    <a:pt x="12403" y="9029"/>
                  </a:cubicBezTo>
                  <a:cubicBezTo>
                    <a:pt x="9212" y="6562"/>
                    <a:pt x="5975" y="4163"/>
                    <a:pt x="2897" y="1515"/>
                  </a:cubicBezTo>
                  <a:cubicBezTo>
                    <a:pt x="2603" y="1266"/>
                    <a:pt x="2286" y="1017"/>
                    <a:pt x="1969" y="768"/>
                  </a:cubicBezTo>
                  <a:cubicBezTo>
                    <a:pt x="1850" y="664"/>
                    <a:pt x="1702" y="609"/>
                    <a:pt x="1557" y="609"/>
                  </a:cubicBezTo>
                  <a:cubicBezTo>
                    <a:pt x="1481" y="609"/>
                    <a:pt x="1405" y="624"/>
                    <a:pt x="1336" y="655"/>
                  </a:cubicBezTo>
                  <a:cubicBezTo>
                    <a:pt x="906" y="791"/>
                    <a:pt x="498" y="1017"/>
                    <a:pt x="159" y="1311"/>
                  </a:cubicBezTo>
                  <a:cubicBezTo>
                    <a:pt x="23" y="1424"/>
                    <a:pt x="0" y="1628"/>
                    <a:pt x="113" y="1786"/>
                  </a:cubicBezTo>
                  <a:cubicBezTo>
                    <a:pt x="204" y="1945"/>
                    <a:pt x="294" y="2081"/>
                    <a:pt x="408" y="2216"/>
                  </a:cubicBezTo>
                  <a:cubicBezTo>
                    <a:pt x="1947" y="4117"/>
                    <a:pt x="8035" y="8870"/>
                    <a:pt x="11226" y="11314"/>
                  </a:cubicBezTo>
                  <a:cubicBezTo>
                    <a:pt x="11720" y="11697"/>
                    <a:pt x="12303" y="11883"/>
                    <a:pt x="12885" y="11883"/>
                  </a:cubicBezTo>
                  <a:cubicBezTo>
                    <a:pt x="13609" y="11883"/>
                    <a:pt x="14330" y="11595"/>
                    <a:pt x="14870" y="11043"/>
                  </a:cubicBezTo>
                  <a:cubicBezTo>
                    <a:pt x="17902" y="7829"/>
                    <a:pt x="23990" y="1379"/>
                    <a:pt x="24194" y="994"/>
                  </a:cubicBezTo>
                  <a:cubicBezTo>
                    <a:pt x="24443" y="564"/>
                    <a:pt x="23787" y="677"/>
                    <a:pt x="23402" y="474"/>
                  </a:cubicBezTo>
                  <a:cubicBezTo>
                    <a:pt x="23243" y="383"/>
                    <a:pt x="23062" y="315"/>
                    <a:pt x="22904" y="247"/>
                  </a:cubicBezTo>
                  <a:cubicBezTo>
                    <a:pt x="22604" y="84"/>
                    <a:pt x="22326" y="0"/>
                    <a:pt x="2206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9" name="Google Shape;629;p41"/>
            <p:cNvSpPr/>
            <p:nvPr/>
          </p:nvSpPr>
          <p:spPr>
            <a:xfrm>
              <a:off x="3124225" y="1912550"/>
              <a:ext cx="922275" cy="667500"/>
            </a:xfrm>
            <a:custGeom>
              <a:avLst/>
              <a:ahLst/>
              <a:rect l="l" t="t" r="r" b="b"/>
              <a:pathLst>
                <a:path w="36891" h="26700" extrusionOk="0">
                  <a:moveTo>
                    <a:pt x="35096" y="0"/>
                  </a:moveTo>
                  <a:cubicBezTo>
                    <a:pt x="34960" y="0"/>
                    <a:pt x="34798" y="6"/>
                    <a:pt x="34605" y="14"/>
                  </a:cubicBezTo>
                  <a:cubicBezTo>
                    <a:pt x="32183" y="104"/>
                    <a:pt x="29762" y="218"/>
                    <a:pt x="27363" y="308"/>
                  </a:cubicBezTo>
                  <a:lnTo>
                    <a:pt x="17970" y="715"/>
                  </a:lnTo>
                  <a:lnTo>
                    <a:pt x="17970" y="738"/>
                  </a:lnTo>
                  <a:cubicBezTo>
                    <a:pt x="15187" y="874"/>
                    <a:pt x="12425" y="987"/>
                    <a:pt x="9642" y="1123"/>
                  </a:cubicBezTo>
                  <a:cubicBezTo>
                    <a:pt x="6700" y="1236"/>
                    <a:pt x="3735" y="1349"/>
                    <a:pt x="793" y="1485"/>
                  </a:cubicBezTo>
                  <a:cubicBezTo>
                    <a:pt x="136" y="1508"/>
                    <a:pt x="0" y="1643"/>
                    <a:pt x="23" y="2300"/>
                  </a:cubicBezTo>
                  <a:cubicBezTo>
                    <a:pt x="68" y="3884"/>
                    <a:pt x="159" y="5446"/>
                    <a:pt x="227" y="7007"/>
                  </a:cubicBezTo>
                  <a:cubicBezTo>
                    <a:pt x="453" y="12416"/>
                    <a:pt x="679" y="17825"/>
                    <a:pt x="928" y="23234"/>
                  </a:cubicBezTo>
                  <a:cubicBezTo>
                    <a:pt x="974" y="24140"/>
                    <a:pt x="1019" y="25022"/>
                    <a:pt x="1087" y="25928"/>
                  </a:cubicBezTo>
                  <a:cubicBezTo>
                    <a:pt x="1128" y="26570"/>
                    <a:pt x="1208" y="26700"/>
                    <a:pt x="1725" y="26700"/>
                  </a:cubicBezTo>
                  <a:cubicBezTo>
                    <a:pt x="1772" y="26700"/>
                    <a:pt x="1824" y="26699"/>
                    <a:pt x="1879" y="26697"/>
                  </a:cubicBezTo>
                  <a:cubicBezTo>
                    <a:pt x="3237" y="26652"/>
                    <a:pt x="4572" y="26584"/>
                    <a:pt x="5907" y="26516"/>
                  </a:cubicBezTo>
                  <a:cubicBezTo>
                    <a:pt x="9981" y="26335"/>
                    <a:pt x="14055" y="26154"/>
                    <a:pt x="18129" y="25973"/>
                  </a:cubicBezTo>
                  <a:cubicBezTo>
                    <a:pt x="23447" y="25746"/>
                    <a:pt x="28766" y="25520"/>
                    <a:pt x="34084" y="25294"/>
                  </a:cubicBezTo>
                  <a:cubicBezTo>
                    <a:pt x="34763" y="25249"/>
                    <a:pt x="35442" y="25226"/>
                    <a:pt x="36099" y="25158"/>
                  </a:cubicBezTo>
                  <a:cubicBezTo>
                    <a:pt x="36800" y="25113"/>
                    <a:pt x="36891" y="25022"/>
                    <a:pt x="36891" y="24366"/>
                  </a:cubicBezTo>
                  <a:cubicBezTo>
                    <a:pt x="36891" y="23868"/>
                    <a:pt x="36868" y="23370"/>
                    <a:pt x="36845" y="22895"/>
                  </a:cubicBezTo>
                  <a:cubicBezTo>
                    <a:pt x="36710" y="19749"/>
                    <a:pt x="36551" y="16626"/>
                    <a:pt x="36393" y="13503"/>
                  </a:cubicBezTo>
                  <a:cubicBezTo>
                    <a:pt x="36212" y="9383"/>
                    <a:pt x="36031" y="5264"/>
                    <a:pt x="35850" y="1145"/>
                  </a:cubicBezTo>
                  <a:cubicBezTo>
                    <a:pt x="35812" y="162"/>
                    <a:pt x="35790" y="0"/>
                    <a:pt x="3509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0" name="Google Shape;630;p41"/>
            <p:cNvSpPr/>
            <p:nvPr/>
          </p:nvSpPr>
          <p:spPr>
            <a:xfrm>
              <a:off x="3232850" y="2034775"/>
              <a:ext cx="277275" cy="430525"/>
            </a:xfrm>
            <a:custGeom>
              <a:avLst/>
              <a:ahLst/>
              <a:rect l="l" t="t" r="r" b="b"/>
              <a:pathLst>
                <a:path w="11091" h="17221" extrusionOk="0">
                  <a:moveTo>
                    <a:pt x="7874" y="0"/>
                  </a:moveTo>
                  <a:cubicBezTo>
                    <a:pt x="7784" y="0"/>
                    <a:pt x="7695" y="5"/>
                    <a:pt x="7605" y="13"/>
                  </a:cubicBezTo>
                  <a:cubicBezTo>
                    <a:pt x="5772" y="59"/>
                    <a:pt x="4550" y="466"/>
                    <a:pt x="3373" y="1620"/>
                  </a:cubicBezTo>
                  <a:cubicBezTo>
                    <a:pt x="2196" y="2797"/>
                    <a:pt x="1313" y="4246"/>
                    <a:pt x="816" y="5830"/>
                  </a:cubicBezTo>
                  <a:cubicBezTo>
                    <a:pt x="137" y="8002"/>
                    <a:pt x="69" y="10266"/>
                    <a:pt x="23" y="12506"/>
                  </a:cubicBezTo>
                  <a:cubicBezTo>
                    <a:pt x="23" y="13525"/>
                    <a:pt x="1" y="14543"/>
                    <a:pt x="272" y="15516"/>
                  </a:cubicBezTo>
                  <a:cubicBezTo>
                    <a:pt x="363" y="15833"/>
                    <a:pt x="476" y="16127"/>
                    <a:pt x="635" y="16422"/>
                  </a:cubicBezTo>
                  <a:cubicBezTo>
                    <a:pt x="913" y="16937"/>
                    <a:pt x="1525" y="17221"/>
                    <a:pt x="2166" y="17221"/>
                  </a:cubicBezTo>
                  <a:cubicBezTo>
                    <a:pt x="2567" y="17221"/>
                    <a:pt x="2979" y="17109"/>
                    <a:pt x="3328" y="16874"/>
                  </a:cubicBezTo>
                  <a:cubicBezTo>
                    <a:pt x="4247" y="16284"/>
                    <a:pt x="5334" y="15968"/>
                    <a:pt x="6449" y="15968"/>
                  </a:cubicBezTo>
                  <a:cubicBezTo>
                    <a:pt x="6487" y="15968"/>
                    <a:pt x="6526" y="15968"/>
                    <a:pt x="6564" y="15969"/>
                  </a:cubicBezTo>
                  <a:cubicBezTo>
                    <a:pt x="7105" y="15989"/>
                    <a:pt x="7673" y="16084"/>
                    <a:pt x="8218" y="16084"/>
                  </a:cubicBezTo>
                  <a:cubicBezTo>
                    <a:pt x="8904" y="16084"/>
                    <a:pt x="9555" y="15933"/>
                    <a:pt x="10072" y="15290"/>
                  </a:cubicBezTo>
                  <a:cubicBezTo>
                    <a:pt x="10321" y="14973"/>
                    <a:pt x="10502" y="14588"/>
                    <a:pt x="10547" y="14181"/>
                  </a:cubicBezTo>
                  <a:cubicBezTo>
                    <a:pt x="11091" y="10288"/>
                    <a:pt x="11045" y="6350"/>
                    <a:pt x="10457" y="2480"/>
                  </a:cubicBezTo>
                  <a:cubicBezTo>
                    <a:pt x="10366" y="1779"/>
                    <a:pt x="10208" y="1032"/>
                    <a:pt x="9597" y="534"/>
                  </a:cubicBezTo>
                  <a:cubicBezTo>
                    <a:pt x="9084" y="198"/>
                    <a:pt x="8484" y="0"/>
                    <a:pt x="7874" y="0"/>
                  </a:cubicBez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1" name="Google Shape;631;p41"/>
            <p:cNvSpPr/>
            <p:nvPr/>
          </p:nvSpPr>
          <p:spPr>
            <a:xfrm rot="-1640950">
              <a:off x="3498658" y="2140552"/>
              <a:ext cx="88848" cy="72448"/>
            </a:xfrm>
            <a:custGeom>
              <a:avLst/>
              <a:ahLst/>
              <a:rect l="l" t="t" r="r" b="b"/>
              <a:pathLst>
                <a:path w="3554" h="2898" extrusionOk="0">
                  <a:moveTo>
                    <a:pt x="3056" y="1"/>
                  </a:moveTo>
                  <a:lnTo>
                    <a:pt x="0" y="2490"/>
                  </a:lnTo>
                  <a:lnTo>
                    <a:pt x="521" y="2898"/>
                  </a:lnTo>
                  <a:lnTo>
                    <a:pt x="3554" y="431"/>
                  </a:lnTo>
                  <a:lnTo>
                    <a:pt x="3056" y="1"/>
                  </a:ln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2" name="Google Shape;632;p41"/>
            <p:cNvSpPr/>
            <p:nvPr/>
          </p:nvSpPr>
          <p:spPr>
            <a:xfrm>
              <a:off x="3651550" y="2012450"/>
              <a:ext cx="302725" cy="409600"/>
            </a:xfrm>
            <a:custGeom>
              <a:avLst/>
              <a:ahLst/>
              <a:rect l="l" t="t" r="r" b="b"/>
              <a:pathLst>
                <a:path w="12109" h="16384" extrusionOk="0">
                  <a:moveTo>
                    <a:pt x="3651" y="1"/>
                  </a:moveTo>
                  <a:cubicBezTo>
                    <a:pt x="3300" y="1"/>
                    <a:pt x="2930" y="25"/>
                    <a:pt x="2535" y="69"/>
                  </a:cubicBezTo>
                  <a:cubicBezTo>
                    <a:pt x="1834" y="114"/>
                    <a:pt x="1177" y="408"/>
                    <a:pt x="657" y="884"/>
                  </a:cubicBezTo>
                  <a:cubicBezTo>
                    <a:pt x="114" y="1450"/>
                    <a:pt x="68" y="2219"/>
                    <a:pt x="46" y="2921"/>
                  </a:cubicBezTo>
                  <a:cubicBezTo>
                    <a:pt x="1" y="6836"/>
                    <a:pt x="544" y="10751"/>
                    <a:pt x="1607" y="14531"/>
                  </a:cubicBezTo>
                  <a:cubicBezTo>
                    <a:pt x="1721" y="14916"/>
                    <a:pt x="1947" y="15278"/>
                    <a:pt x="2241" y="15549"/>
                  </a:cubicBezTo>
                  <a:cubicBezTo>
                    <a:pt x="2703" y="15973"/>
                    <a:pt x="3198" y="16110"/>
                    <a:pt x="3709" y="16110"/>
                  </a:cubicBezTo>
                  <a:cubicBezTo>
                    <a:pt x="4398" y="16110"/>
                    <a:pt x="5115" y="15860"/>
                    <a:pt x="5817" y="15730"/>
                  </a:cubicBezTo>
                  <a:cubicBezTo>
                    <a:pt x="6121" y="15682"/>
                    <a:pt x="6428" y="15657"/>
                    <a:pt x="6733" y="15657"/>
                  </a:cubicBezTo>
                  <a:cubicBezTo>
                    <a:pt x="7562" y="15657"/>
                    <a:pt x="8383" y="15836"/>
                    <a:pt x="9144" y="16183"/>
                  </a:cubicBezTo>
                  <a:cubicBezTo>
                    <a:pt x="9423" y="16319"/>
                    <a:pt x="9731" y="16383"/>
                    <a:pt x="10035" y="16383"/>
                  </a:cubicBezTo>
                  <a:cubicBezTo>
                    <a:pt x="10789" y="16383"/>
                    <a:pt x="11521" y="15991"/>
                    <a:pt x="11747" y="15346"/>
                  </a:cubicBezTo>
                  <a:cubicBezTo>
                    <a:pt x="11860" y="15029"/>
                    <a:pt x="11928" y="14735"/>
                    <a:pt x="11973" y="14418"/>
                  </a:cubicBezTo>
                  <a:cubicBezTo>
                    <a:pt x="12109" y="13399"/>
                    <a:pt x="11950" y="12381"/>
                    <a:pt x="11792" y="11385"/>
                  </a:cubicBezTo>
                  <a:cubicBezTo>
                    <a:pt x="11430" y="9190"/>
                    <a:pt x="11068" y="6949"/>
                    <a:pt x="10072" y="4890"/>
                  </a:cubicBezTo>
                  <a:cubicBezTo>
                    <a:pt x="9348" y="3373"/>
                    <a:pt x="8284" y="2083"/>
                    <a:pt x="6971" y="1087"/>
                  </a:cubicBezTo>
                  <a:cubicBezTo>
                    <a:pt x="5927" y="309"/>
                    <a:pt x="4911" y="1"/>
                    <a:pt x="3651" y="1"/>
                  </a:cubicBez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3" name="Google Shape;633;p41"/>
            <p:cNvSpPr/>
            <p:nvPr/>
          </p:nvSpPr>
          <p:spPr>
            <a:xfrm rot="1277825">
              <a:off x="3568973" y="2138476"/>
              <a:ext cx="95099" cy="62824"/>
            </a:xfrm>
            <a:custGeom>
              <a:avLst/>
              <a:ahLst/>
              <a:rect l="l" t="t" r="r" b="b"/>
              <a:pathLst>
                <a:path w="3804" h="2513" extrusionOk="0">
                  <a:moveTo>
                    <a:pt x="454" y="0"/>
                  </a:moveTo>
                  <a:lnTo>
                    <a:pt x="1" y="475"/>
                  </a:lnTo>
                  <a:lnTo>
                    <a:pt x="3350" y="2512"/>
                  </a:lnTo>
                  <a:lnTo>
                    <a:pt x="3803" y="2014"/>
                  </a:lnTo>
                  <a:lnTo>
                    <a:pt x="454" y="0"/>
                  </a:ln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4" name="Google Shape;634;p41"/>
            <p:cNvSpPr/>
            <p:nvPr/>
          </p:nvSpPr>
          <p:spPr>
            <a:xfrm>
              <a:off x="3551975" y="2086575"/>
              <a:ext cx="44725" cy="26050"/>
            </a:xfrm>
            <a:custGeom>
              <a:avLst/>
              <a:ahLst/>
              <a:rect l="l" t="t" r="r" b="b"/>
              <a:pathLst>
                <a:path w="1789" h="1042" extrusionOk="0">
                  <a:moveTo>
                    <a:pt x="1743" y="1"/>
                  </a:moveTo>
                  <a:lnTo>
                    <a:pt x="0" y="114"/>
                  </a:lnTo>
                  <a:lnTo>
                    <a:pt x="68" y="1042"/>
                  </a:lnTo>
                  <a:lnTo>
                    <a:pt x="1788" y="906"/>
                  </a:lnTo>
                  <a:lnTo>
                    <a:pt x="1743" y="1"/>
                  </a:ln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5" name="Google Shape;635;p41"/>
            <p:cNvSpPr/>
            <p:nvPr/>
          </p:nvSpPr>
          <p:spPr>
            <a:xfrm>
              <a:off x="3548575" y="2040750"/>
              <a:ext cx="45300" cy="25500"/>
            </a:xfrm>
            <a:custGeom>
              <a:avLst/>
              <a:ahLst/>
              <a:rect l="l" t="t" r="r" b="b"/>
              <a:pathLst>
                <a:path w="1812" h="1020" extrusionOk="0">
                  <a:moveTo>
                    <a:pt x="1743" y="1"/>
                  </a:moveTo>
                  <a:lnTo>
                    <a:pt x="1" y="114"/>
                  </a:lnTo>
                  <a:lnTo>
                    <a:pt x="68" y="1019"/>
                  </a:lnTo>
                  <a:lnTo>
                    <a:pt x="1811" y="906"/>
                  </a:lnTo>
                  <a:lnTo>
                    <a:pt x="1743" y="1"/>
                  </a:ln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6" name="Google Shape;636;p41"/>
            <p:cNvSpPr/>
            <p:nvPr/>
          </p:nvSpPr>
          <p:spPr>
            <a:xfrm>
              <a:off x="3545750" y="1998875"/>
              <a:ext cx="44725" cy="25500"/>
            </a:xfrm>
            <a:custGeom>
              <a:avLst/>
              <a:ahLst/>
              <a:rect l="l" t="t" r="r" b="b"/>
              <a:pathLst>
                <a:path w="1789" h="1020" extrusionOk="0">
                  <a:moveTo>
                    <a:pt x="1743" y="1"/>
                  </a:moveTo>
                  <a:lnTo>
                    <a:pt x="0" y="114"/>
                  </a:lnTo>
                  <a:lnTo>
                    <a:pt x="68" y="1019"/>
                  </a:lnTo>
                  <a:lnTo>
                    <a:pt x="1788" y="906"/>
                  </a:lnTo>
                  <a:lnTo>
                    <a:pt x="1743" y="1"/>
                  </a:lnTo>
                  <a:close/>
                </a:path>
              </a:pathLst>
            </a:custGeom>
            <a:solidFill>
              <a:schemeClr val="lt1">
                <a:alpha val="1696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7" name="Google Shape;637;p41"/>
            <p:cNvSpPr/>
            <p:nvPr/>
          </p:nvSpPr>
          <p:spPr>
            <a:xfrm>
              <a:off x="3708700" y="673225"/>
              <a:ext cx="39625" cy="39050"/>
            </a:xfrm>
            <a:custGeom>
              <a:avLst/>
              <a:ahLst/>
              <a:rect l="l" t="t" r="r" b="b"/>
              <a:pathLst>
                <a:path w="1585" h="1562" extrusionOk="0">
                  <a:moveTo>
                    <a:pt x="770" y="0"/>
                  </a:moveTo>
                  <a:cubicBezTo>
                    <a:pt x="566" y="23"/>
                    <a:pt x="385" y="91"/>
                    <a:pt x="227" y="249"/>
                  </a:cubicBezTo>
                  <a:cubicBezTo>
                    <a:pt x="159" y="317"/>
                    <a:pt x="91" y="407"/>
                    <a:pt x="68" y="498"/>
                  </a:cubicBezTo>
                  <a:cubicBezTo>
                    <a:pt x="23" y="588"/>
                    <a:pt x="0" y="702"/>
                    <a:pt x="23" y="792"/>
                  </a:cubicBezTo>
                  <a:cubicBezTo>
                    <a:pt x="23" y="860"/>
                    <a:pt x="23" y="928"/>
                    <a:pt x="46" y="996"/>
                  </a:cubicBezTo>
                  <a:cubicBezTo>
                    <a:pt x="91" y="1132"/>
                    <a:pt x="159" y="1245"/>
                    <a:pt x="249" y="1358"/>
                  </a:cubicBezTo>
                  <a:cubicBezTo>
                    <a:pt x="317" y="1403"/>
                    <a:pt x="362" y="1426"/>
                    <a:pt x="430" y="1471"/>
                  </a:cubicBezTo>
                  <a:cubicBezTo>
                    <a:pt x="544" y="1539"/>
                    <a:pt x="679" y="1562"/>
                    <a:pt x="815" y="1562"/>
                  </a:cubicBezTo>
                  <a:cubicBezTo>
                    <a:pt x="1245" y="1539"/>
                    <a:pt x="1585" y="1200"/>
                    <a:pt x="1585" y="770"/>
                  </a:cubicBezTo>
                  <a:lnTo>
                    <a:pt x="1562" y="566"/>
                  </a:lnTo>
                  <a:cubicBezTo>
                    <a:pt x="1517" y="430"/>
                    <a:pt x="1449" y="317"/>
                    <a:pt x="1336" y="226"/>
                  </a:cubicBezTo>
                  <a:lnTo>
                    <a:pt x="1177" y="91"/>
                  </a:lnTo>
                  <a:cubicBezTo>
                    <a:pt x="1041" y="23"/>
                    <a:pt x="906" y="0"/>
                    <a:pt x="770"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8" name="Google Shape;638;p41"/>
            <p:cNvSpPr/>
            <p:nvPr/>
          </p:nvSpPr>
          <p:spPr>
            <a:xfrm>
              <a:off x="3873350" y="667550"/>
              <a:ext cx="39625" cy="39075"/>
            </a:xfrm>
            <a:custGeom>
              <a:avLst/>
              <a:ahLst/>
              <a:rect l="l" t="t" r="r" b="b"/>
              <a:pathLst>
                <a:path w="1585" h="1563" extrusionOk="0">
                  <a:moveTo>
                    <a:pt x="770" y="1"/>
                  </a:moveTo>
                  <a:cubicBezTo>
                    <a:pt x="657" y="1"/>
                    <a:pt x="566" y="23"/>
                    <a:pt x="476" y="69"/>
                  </a:cubicBezTo>
                  <a:cubicBezTo>
                    <a:pt x="385" y="114"/>
                    <a:pt x="295" y="159"/>
                    <a:pt x="227" y="250"/>
                  </a:cubicBezTo>
                  <a:cubicBezTo>
                    <a:pt x="136" y="318"/>
                    <a:pt x="91" y="408"/>
                    <a:pt x="46" y="499"/>
                  </a:cubicBezTo>
                  <a:cubicBezTo>
                    <a:pt x="0" y="589"/>
                    <a:pt x="0" y="702"/>
                    <a:pt x="0" y="793"/>
                  </a:cubicBezTo>
                  <a:cubicBezTo>
                    <a:pt x="0" y="861"/>
                    <a:pt x="23" y="929"/>
                    <a:pt x="23" y="997"/>
                  </a:cubicBezTo>
                  <a:cubicBezTo>
                    <a:pt x="68" y="1132"/>
                    <a:pt x="136" y="1245"/>
                    <a:pt x="249" y="1359"/>
                  </a:cubicBezTo>
                  <a:lnTo>
                    <a:pt x="408" y="1472"/>
                  </a:lnTo>
                  <a:cubicBezTo>
                    <a:pt x="521" y="1540"/>
                    <a:pt x="657" y="1562"/>
                    <a:pt x="792" y="1562"/>
                  </a:cubicBezTo>
                  <a:cubicBezTo>
                    <a:pt x="906" y="1562"/>
                    <a:pt x="996" y="1540"/>
                    <a:pt x="1087" y="1494"/>
                  </a:cubicBezTo>
                  <a:cubicBezTo>
                    <a:pt x="1290" y="1427"/>
                    <a:pt x="1449" y="1268"/>
                    <a:pt x="1517" y="1064"/>
                  </a:cubicBezTo>
                  <a:cubicBezTo>
                    <a:pt x="1562" y="974"/>
                    <a:pt x="1585" y="861"/>
                    <a:pt x="1562" y="770"/>
                  </a:cubicBezTo>
                  <a:cubicBezTo>
                    <a:pt x="1562" y="702"/>
                    <a:pt x="1539" y="634"/>
                    <a:pt x="1539" y="567"/>
                  </a:cubicBezTo>
                  <a:cubicBezTo>
                    <a:pt x="1494" y="431"/>
                    <a:pt x="1426" y="318"/>
                    <a:pt x="1336" y="227"/>
                  </a:cubicBezTo>
                  <a:lnTo>
                    <a:pt x="1155" y="91"/>
                  </a:lnTo>
                  <a:cubicBezTo>
                    <a:pt x="1041" y="23"/>
                    <a:pt x="906" y="1"/>
                    <a:pt x="770"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9" name="Google Shape;639;p41"/>
            <p:cNvSpPr/>
            <p:nvPr/>
          </p:nvSpPr>
          <p:spPr>
            <a:xfrm>
              <a:off x="3760750" y="798825"/>
              <a:ext cx="113750" cy="55575"/>
            </a:xfrm>
            <a:custGeom>
              <a:avLst/>
              <a:ahLst/>
              <a:rect l="l" t="t" r="r" b="b"/>
              <a:pathLst>
                <a:path w="4550" h="2223" extrusionOk="0">
                  <a:moveTo>
                    <a:pt x="4550" y="0"/>
                  </a:moveTo>
                  <a:cubicBezTo>
                    <a:pt x="4549" y="0"/>
                    <a:pt x="3237" y="792"/>
                    <a:pt x="1924" y="792"/>
                  </a:cubicBezTo>
                  <a:cubicBezTo>
                    <a:pt x="1851" y="798"/>
                    <a:pt x="1777" y="800"/>
                    <a:pt x="1703" y="800"/>
                  </a:cubicBezTo>
                  <a:cubicBezTo>
                    <a:pt x="1117" y="800"/>
                    <a:pt x="523" y="641"/>
                    <a:pt x="1" y="340"/>
                  </a:cubicBezTo>
                  <a:lnTo>
                    <a:pt x="1" y="340"/>
                  </a:lnTo>
                  <a:cubicBezTo>
                    <a:pt x="109" y="1427"/>
                    <a:pt x="1012" y="2222"/>
                    <a:pt x="2087" y="2222"/>
                  </a:cubicBezTo>
                  <a:cubicBezTo>
                    <a:pt x="2131" y="2222"/>
                    <a:pt x="2174" y="2221"/>
                    <a:pt x="2218" y="2218"/>
                  </a:cubicBezTo>
                  <a:cubicBezTo>
                    <a:pt x="2229" y="2218"/>
                    <a:pt x="2239" y="2218"/>
                    <a:pt x="2249" y="2218"/>
                  </a:cubicBezTo>
                  <a:cubicBezTo>
                    <a:pt x="4258" y="2218"/>
                    <a:pt x="4550" y="1"/>
                    <a:pt x="4550"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0" name="Google Shape;640;p41"/>
            <p:cNvSpPr/>
            <p:nvPr/>
          </p:nvSpPr>
          <p:spPr>
            <a:xfrm>
              <a:off x="3771500" y="625175"/>
              <a:ext cx="43600" cy="146300"/>
            </a:xfrm>
            <a:custGeom>
              <a:avLst/>
              <a:ahLst/>
              <a:rect l="l" t="t" r="r" b="b"/>
              <a:pathLst>
                <a:path w="1744" h="5852" extrusionOk="0">
                  <a:moveTo>
                    <a:pt x="980" y="1"/>
                  </a:moveTo>
                  <a:cubicBezTo>
                    <a:pt x="931" y="1"/>
                    <a:pt x="883" y="44"/>
                    <a:pt x="883" y="111"/>
                  </a:cubicBezTo>
                  <a:cubicBezTo>
                    <a:pt x="883" y="813"/>
                    <a:pt x="1064" y="1537"/>
                    <a:pt x="1042" y="2262"/>
                  </a:cubicBezTo>
                  <a:cubicBezTo>
                    <a:pt x="1042" y="2873"/>
                    <a:pt x="906" y="3484"/>
                    <a:pt x="634" y="4049"/>
                  </a:cubicBezTo>
                  <a:cubicBezTo>
                    <a:pt x="453" y="4457"/>
                    <a:pt x="1" y="4842"/>
                    <a:pt x="204" y="5317"/>
                  </a:cubicBezTo>
                  <a:cubicBezTo>
                    <a:pt x="374" y="5724"/>
                    <a:pt x="786" y="5852"/>
                    <a:pt x="1191" y="5852"/>
                  </a:cubicBezTo>
                  <a:cubicBezTo>
                    <a:pt x="1326" y="5852"/>
                    <a:pt x="1460" y="5837"/>
                    <a:pt x="1585" y="5815"/>
                  </a:cubicBezTo>
                  <a:cubicBezTo>
                    <a:pt x="1743" y="5792"/>
                    <a:pt x="1721" y="5588"/>
                    <a:pt x="1585" y="5566"/>
                  </a:cubicBezTo>
                  <a:cubicBezTo>
                    <a:pt x="1245" y="5543"/>
                    <a:pt x="861" y="5588"/>
                    <a:pt x="612" y="5339"/>
                  </a:cubicBezTo>
                  <a:cubicBezTo>
                    <a:pt x="385" y="5091"/>
                    <a:pt x="521" y="4864"/>
                    <a:pt x="679" y="4615"/>
                  </a:cubicBezTo>
                  <a:cubicBezTo>
                    <a:pt x="951" y="4208"/>
                    <a:pt x="1132" y="3778"/>
                    <a:pt x="1245" y="3303"/>
                  </a:cubicBezTo>
                  <a:cubicBezTo>
                    <a:pt x="1336" y="2805"/>
                    <a:pt x="1381" y="2307"/>
                    <a:pt x="1336" y="1786"/>
                  </a:cubicBezTo>
                  <a:cubicBezTo>
                    <a:pt x="1313" y="1198"/>
                    <a:pt x="1223" y="632"/>
                    <a:pt x="1064" y="66"/>
                  </a:cubicBezTo>
                  <a:cubicBezTo>
                    <a:pt x="1046" y="21"/>
                    <a:pt x="1013" y="1"/>
                    <a:pt x="980"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1" name="Google Shape;641;p41"/>
            <p:cNvSpPr/>
            <p:nvPr/>
          </p:nvSpPr>
          <p:spPr>
            <a:xfrm>
              <a:off x="3553675" y="628525"/>
              <a:ext cx="499050" cy="119975"/>
            </a:xfrm>
            <a:custGeom>
              <a:avLst/>
              <a:ahLst/>
              <a:rect l="l" t="t" r="r" b="b"/>
              <a:pathLst>
                <a:path w="19962" h="4799" extrusionOk="0">
                  <a:moveTo>
                    <a:pt x="15164" y="837"/>
                  </a:moveTo>
                  <a:lnTo>
                    <a:pt x="15164" y="860"/>
                  </a:lnTo>
                  <a:lnTo>
                    <a:pt x="17201" y="860"/>
                  </a:lnTo>
                  <a:cubicBezTo>
                    <a:pt x="17449" y="860"/>
                    <a:pt x="17631" y="1041"/>
                    <a:pt x="17653" y="1290"/>
                  </a:cubicBezTo>
                  <a:cubicBezTo>
                    <a:pt x="17653" y="1426"/>
                    <a:pt x="17676" y="1562"/>
                    <a:pt x="17676" y="1675"/>
                  </a:cubicBezTo>
                  <a:cubicBezTo>
                    <a:pt x="17721" y="3463"/>
                    <a:pt x="17721" y="3463"/>
                    <a:pt x="15933" y="3508"/>
                  </a:cubicBezTo>
                  <a:cubicBezTo>
                    <a:pt x="15182" y="3526"/>
                    <a:pt x="14447" y="3560"/>
                    <a:pt x="13714" y="3560"/>
                  </a:cubicBezTo>
                  <a:cubicBezTo>
                    <a:pt x="13540" y="3560"/>
                    <a:pt x="13368" y="3558"/>
                    <a:pt x="13195" y="3553"/>
                  </a:cubicBezTo>
                  <a:cubicBezTo>
                    <a:pt x="12470" y="3531"/>
                    <a:pt x="12357" y="3395"/>
                    <a:pt x="12335" y="2648"/>
                  </a:cubicBezTo>
                  <a:cubicBezTo>
                    <a:pt x="12312" y="815"/>
                    <a:pt x="12199" y="860"/>
                    <a:pt x="14077" y="837"/>
                  </a:cubicBezTo>
                  <a:close/>
                  <a:moveTo>
                    <a:pt x="6212" y="1275"/>
                  </a:moveTo>
                  <a:cubicBezTo>
                    <a:pt x="6648" y="1275"/>
                    <a:pt x="7083" y="1281"/>
                    <a:pt x="7514" y="1290"/>
                  </a:cubicBezTo>
                  <a:cubicBezTo>
                    <a:pt x="7944" y="1290"/>
                    <a:pt x="8080" y="1426"/>
                    <a:pt x="8148" y="1811"/>
                  </a:cubicBezTo>
                  <a:cubicBezTo>
                    <a:pt x="8193" y="1992"/>
                    <a:pt x="8216" y="2173"/>
                    <a:pt x="8238" y="2354"/>
                  </a:cubicBezTo>
                  <a:cubicBezTo>
                    <a:pt x="8374" y="3712"/>
                    <a:pt x="8216" y="3870"/>
                    <a:pt x="6790" y="3938"/>
                  </a:cubicBezTo>
                  <a:cubicBezTo>
                    <a:pt x="6609" y="3946"/>
                    <a:pt x="6428" y="3948"/>
                    <a:pt x="6247" y="3948"/>
                  </a:cubicBezTo>
                  <a:cubicBezTo>
                    <a:pt x="5885" y="3948"/>
                    <a:pt x="5522" y="3938"/>
                    <a:pt x="5160" y="3938"/>
                  </a:cubicBezTo>
                  <a:cubicBezTo>
                    <a:pt x="4768" y="3938"/>
                    <a:pt x="4376" y="3948"/>
                    <a:pt x="3983" y="3948"/>
                  </a:cubicBezTo>
                  <a:cubicBezTo>
                    <a:pt x="3787" y="3948"/>
                    <a:pt x="3591" y="3946"/>
                    <a:pt x="3395" y="3938"/>
                  </a:cubicBezTo>
                  <a:cubicBezTo>
                    <a:pt x="2897" y="3915"/>
                    <a:pt x="2693" y="3757"/>
                    <a:pt x="2671" y="3304"/>
                  </a:cubicBezTo>
                  <a:cubicBezTo>
                    <a:pt x="2603" y="1494"/>
                    <a:pt x="2422" y="1358"/>
                    <a:pt x="4368" y="1313"/>
                  </a:cubicBezTo>
                  <a:cubicBezTo>
                    <a:pt x="4978" y="1286"/>
                    <a:pt x="5596" y="1275"/>
                    <a:pt x="6212" y="1275"/>
                  </a:cubicBezTo>
                  <a:close/>
                  <a:moveTo>
                    <a:pt x="13376" y="0"/>
                  </a:moveTo>
                  <a:cubicBezTo>
                    <a:pt x="13014" y="0"/>
                    <a:pt x="12652" y="45"/>
                    <a:pt x="12289" y="91"/>
                  </a:cubicBezTo>
                  <a:cubicBezTo>
                    <a:pt x="11905" y="136"/>
                    <a:pt x="11588" y="294"/>
                    <a:pt x="11497" y="702"/>
                  </a:cubicBezTo>
                  <a:cubicBezTo>
                    <a:pt x="11457" y="1044"/>
                    <a:pt x="11184" y="1279"/>
                    <a:pt x="10853" y="1279"/>
                  </a:cubicBezTo>
                  <a:cubicBezTo>
                    <a:pt x="10812" y="1279"/>
                    <a:pt x="10770" y="1275"/>
                    <a:pt x="10728" y="1267"/>
                  </a:cubicBezTo>
                  <a:cubicBezTo>
                    <a:pt x="10411" y="1267"/>
                    <a:pt x="10094" y="1290"/>
                    <a:pt x="9777" y="1290"/>
                  </a:cubicBezTo>
                  <a:cubicBezTo>
                    <a:pt x="9712" y="1294"/>
                    <a:pt x="9648" y="1296"/>
                    <a:pt x="9586" y="1296"/>
                  </a:cubicBezTo>
                  <a:cubicBezTo>
                    <a:pt x="9240" y="1296"/>
                    <a:pt x="8947" y="1221"/>
                    <a:pt x="8736" y="837"/>
                  </a:cubicBezTo>
                  <a:cubicBezTo>
                    <a:pt x="8568" y="585"/>
                    <a:pt x="8283" y="450"/>
                    <a:pt x="7990" y="450"/>
                  </a:cubicBezTo>
                  <a:cubicBezTo>
                    <a:pt x="7967" y="450"/>
                    <a:pt x="7944" y="451"/>
                    <a:pt x="7921" y="453"/>
                  </a:cubicBezTo>
                  <a:cubicBezTo>
                    <a:pt x="7420" y="438"/>
                    <a:pt x="6918" y="431"/>
                    <a:pt x="6417" y="431"/>
                  </a:cubicBezTo>
                  <a:cubicBezTo>
                    <a:pt x="5334" y="431"/>
                    <a:pt x="4251" y="466"/>
                    <a:pt x="3169" y="543"/>
                  </a:cubicBezTo>
                  <a:cubicBezTo>
                    <a:pt x="2716" y="589"/>
                    <a:pt x="2241" y="656"/>
                    <a:pt x="1969" y="1064"/>
                  </a:cubicBezTo>
                  <a:cubicBezTo>
                    <a:pt x="1780" y="1317"/>
                    <a:pt x="1568" y="1393"/>
                    <a:pt x="1327" y="1393"/>
                  </a:cubicBezTo>
                  <a:cubicBezTo>
                    <a:pt x="1222" y="1393"/>
                    <a:pt x="1112" y="1379"/>
                    <a:pt x="996" y="1358"/>
                  </a:cubicBezTo>
                  <a:cubicBezTo>
                    <a:pt x="892" y="1320"/>
                    <a:pt x="780" y="1302"/>
                    <a:pt x="667" y="1302"/>
                  </a:cubicBezTo>
                  <a:cubicBezTo>
                    <a:pt x="509" y="1302"/>
                    <a:pt x="349" y="1337"/>
                    <a:pt x="204" y="1403"/>
                  </a:cubicBezTo>
                  <a:cubicBezTo>
                    <a:pt x="113" y="1494"/>
                    <a:pt x="45" y="1607"/>
                    <a:pt x="0" y="1720"/>
                  </a:cubicBezTo>
                  <a:cubicBezTo>
                    <a:pt x="0" y="1788"/>
                    <a:pt x="68" y="1901"/>
                    <a:pt x="136" y="1946"/>
                  </a:cubicBezTo>
                  <a:cubicBezTo>
                    <a:pt x="227" y="2037"/>
                    <a:pt x="340" y="2105"/>
                    <a:pt x="475" y="2128"/>
                  </a:cubicBezTo>
                  <a:cubicBezTo>
                    <a:pt x="1403" y="2173"/>
                    <a:pt x="1833" y="2512"/>
                    <a:pt x="1833" y="3531"/>
                  </a:cubicBezTo>
                  <a:cubicBezTo>
                    <a:pt x="1811" y="4368"/>
                    <a:pt x="2263" y="4708"/>
                    <a:pt x="3123" y="4775"/>
                  </a:cubicBezTo>
                  <a:cubicBezTo>
                    <a:pt x="3365" y="4783"/>
                    <a:pt x="3606" y="4786"/>
                    <a:pt x="3848" y="4786"/>
                  </a:cubicBezTo>
                  <a:cubicBezTo>
                    <a:pt x="4330" y="4786"/>
                    <a:pt x="4813" y="4775"/>
                    <a:pt x="5296" y="4775"/>
                  </a:cubicBezTo>
                  <a:lnTo>
                    <a:pt x="5296" y="4798"/>
                  </a:lnTo>
                  <a:lnTo>
                    <a:pt x="6111" y="4798"/>
                  </a:lnTo>
                  <a:cubicBezTo>
                    <a:pt x="6745" y="4753"/>
                    <a:pt x="7378" y="4753"/>
                    <a:pt x="8012" y="4662"/>
                  </a:cubicBezTo>
                  <a:cubicBezTo>
                    <a:pt x="8578" y="4640"/>
                    <a:pt x="9030" y="4187"/>
                    <a:pt x="9076" y="3621"/>
                  </a:cubicBezTo>
                  <a:cubicBezTo>
                    <a:pt x="9098" y="3485"/>
                    <a:pt x="9121" y="3372"/>
                    <a:pt x="9121" y="3236"/>
                  </a:cubicBezTo>
                  <a:cubicBezTo>
                    <a:pt x="9121" y="2467"/>
                    <a:pt x="9098" y="2376"/>
                    <a:pt x="10094" y="2354"/>
                  </a:cubicBezTo>
                  <a:cubicBezTo>
                    <a:pt x="10411" y="2354"/>
                    <a:pt x="10728" y="2354"/>
                    <a:pt x="11045" y="2376"/>
                  </a:cubicBezTo>
                  <a:cubicBezTo>
                    <a:pt x="11226" y="2376"/>
                    <a:pt x="11384" y="2512"/>
                    <a:pt x="11407" y="2693"/>
                  </a:cubicBezTo>
                  <a:cubicBezTo>
                    <a:pt x="11475" y="2920"/>
                    <a:pt x="11497" y="3146"/>
                    <a:pt x="11520" y="3350"/>
                  </a:cubicBezTo>
                  <a:cubicBezTo>
                    <a:pt x="11610" y="3983"/>
                    <a:pt x="11973" y="4278"/>
                    <a:pt x="12606" y="4368"/>
                  </a:cubicBezTo>
                  <a:cubicBezTo>
                    <a:pt x="13085" y="4428"/>
                    <a:pt x="13563" y="4451"/>
                    <a:pt x="14041" y="4451"/>
                  </a:cubicBezTo>
                  <a:cubicBezTo>
                    <a:pt x="15192" y="4451"/>
                    <a:pt x="16344" y="4319"/>
                    <a:pt x="17495" y="4255"/>
                  </a:cubicBezTo>
                  <a:cubicBezTo>
                    <a:pt x="18015" y="4232"/>
                    <a:pt x="18445" y="3825"/>
                    <a:pt x="18468" y="3304"/>
                  </a:cubicBezTo>
                  <a:cubicBezTo>
                    <a:pt x="18513" y="2942"/>
                    <a:pt x="18536" y="2580"/>
                    <a:pt x="18536" y="2241"/>
                  </a:cubicBezTo>
                  <a:cubicBezTo>
                    <a:pt x="18513" y="1856"/>
                    <a:pt x="18717" y="1516"/>
                    <a:pt x="19056" y="1358"/>
                  </a:cubicBezTo>
                  <a:cubicBezTo>
                    <a:pt x="19373" y="1200"/>
                    <a:pt x="19735" y="1086"/>
                    <a:pt x="19916" y="747"/>
                  </a:cubicBezTo>
                  <a:cubicBezTo>
                    <a:pt x="19962" y="634"/>
                    <a:pt x="19962" y="498"/>
                    <a:pt x="19916" y="385"/>
                  </a:cubicBezTo>
                  <a:cubicBezTo>
                    <a:pt x="19894" y="317"/>
                    <a:pt x="19781" y="272"/>
                    <a:pt x="19690" y="249"/>
                  </a:cubicBezTo>
                  <a:cubicBezTo>
                    <a:pt x="19643" y="235"/>
                    <a:pt x="19597" y="229"/>
                    <a:pt x="19553" y="229"/>
                  </a:cubicBezTo>
                  <a:cubicBezTo>
                    <a:pt x="19265" y="229"/>
                    <a:pt x="19034" y="483"/>
                    <a:pt x="18755" y="483"/>
                  </a:cubicBezTo>
                  <a:cubicBezTo>
                    <a:pt x="18727" y="483"/>
                    <a:pt x="18700" y="481"/>
                    <a:pt x="18672" y="475"/>
                  </a:cubicBezTo>
                  <a:cubicBezTo>
                    <a:pt x="18341" y="409"/>
                    <a:pt x="18140" y="22"/>
                    <a:pt x="17754" y="22"/>
                  </a:cubicBezTo>
                  <a:cubicBezTo>
                    <a:pt x="17743" y="22"/>
                    <a:pt x="17732" y="22"/>
                    <a:pt x="17721" y="23"/>
                  </a:cubicBezTo>
                  <a:cubicBezTo>
                    <a:pt x="17685" y="27"/>
                    <a:pt x="17649" y="29"/>
                    <a:pt x="17612" y="29"/>
                  </a:cubicBezTo>
                  <a:cubicBezTo>
                    <a:pt x="17468" y="29"/>
                    <a:pt x="17323" y="0"/>
                    <a:pt x="17178"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2" name="Google Shape;642;p41"/>
            <p:cNvSpPr/>
            <p:nvPr/>
          </p:nvSpPr>
          <p:spPr>
            <a:xfrm>
              <a:off x="2957325" y="2137650"/>
              <a:ext cx="286300" cy="262050"/>
            </a:xfrm>
            <a:custGeom>
              <a:avLst/>
              <a:ahLst/>
              <a:rect l="l" t="t" r="r" b="b"/>
              <a:pathLst>
                <a:path w="11452" h="10482" extrusionOk="0">
                  <a:moveTo>
                    <a:pt x="3915" y="1"/>
                  </a:moveTo>
                  <a:cubicBezTo>
                    <a:pt x="3285" y="1"/>
                    <a:pt x="2782" y="67"/>
                    <a:pt x="2512" y="221"/>
                  </a:cubicBezTo>
                  <a:cubicBezTo>
                    <a:pt x="1018" y="1081"/>
                    <a:pt x="0" y="9817"/>
                    <a:pt x="837" y="10224"/>
                  </a:cubicBezTo>
                  <a:cubicBezTo>
                    <a:pt x="1189" y="10405"/>
                    <a:pt x="2269" y="10482"/>
                    <a:pt x="3447" y="10482"/>
                  </a:cubicBezTo>
                  <a:cubicBezTo>
                    <a:pt x="5076" y="10482"/>
                    <a:pt x="6891" y="10335"/>
                    <a:pt x="7220" y="10111"/>
                  </a:cubicBezTo>
                  <a:cubicBezTo>
                    <a:pt x="7604" y="9885"/>
                    <a:pt x="7899" y="9545"/>
                    <a:pt x="8057" y="9138"/>
                  </a:cubicBezTo>
                  <a:cubicBezTo>
                    <a:pt x="8193" y="8821"/>
                    <a:pt x="8261" y="8459"/>
                    <a:pt x="8261" y="8097"/>
                  </a:cubicBezTo>
                  <a:cubicBezTo>
                    <a:pt x="9098" y="7780"/>
                    <a:pt x="9596" y="7350"/>
                    <a:pt x="9460" y="6037"/>
                  </a:cubicBezTo>
                  <a:cubicBezTo>
                    <a:pt x="9732" y="5992"/>
                    <a:pt x="10003" y="5879"/>
                    <a:pt x="10252" y="5721"/>
                  </a:cubicBezTo>
                  <a:cubicBezTo>
                    <a:pt x="11339" y="5019"/>
                    <a:pt x="10569" y="3887"/>
                    <a:pt x="10569" y="3887"/>
                  </a:cubicBezTo>
                  <a:cubicBezTo>
                    <a:pt x="10728" y="3729"/>
                    <a:pt x="10863" y="3548"/>
                    <a:pt x="10954" y="3344"/>
                  </a:cubicBezTo>
                  <a:cubicBezTo>
                    <a:pt x="11248" y="2824"/>
                    <a:pt x="11452" y="2032"/>
                    <a:pt x="10524" y="1443"/>
                  </a:cubicBezTo>
                  <a:cubicBezTo>
                    <a:pt x="9397" y="715"/>
                    <a:pt x="5974" y="1"/>
                    <a:pt x="3915" y="1"/>
                  </a:cubicBezTo>
                  <a:close/>
                </a:path>
              </a:pathLst>
            </a:custGeom>
            <a:solidFill>
              <a:srgbClr val="73493C"/>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3" name="Google Shape;643;p41"/>
            <p:cNvSpPr/>
            <p:nvPr/>
          </p:nvSpPr>
          <p:spPr>
            <a:xfrm>
              <a:off x="3031425" y="2191075"/>
              <a:ext cx="199750" cy="43775"/>
            </a:xfrm>
            <a:custGeom>
              <a:avLst/>
              <a:ahLst/>
              <a:rect l="l" t="t" r="r" b="b"/>
              <a:pathLst>
                <a:path w="7990" h="1751" extrusionOk="0">
                  <a:moveTo>
                    <a:pt x="4133" y="1"/>
                  </a:moveTo>
                  <a:cubicBezTo>
                    <a:pt x="4030" y="1"/>
                    <a:pt x="3928" y="3"/>
                    <a:pt x="3826" y="8"/>
                  </a:cubicBezTo>
                  <a:cubicBezTo>
                    <a:pt x="2739" y="121"/>
                    <a:pt x="91" y="755"/>
                    <a:pt x="1" y="755"/>
                  </a:cubicBezTo>
                  <a:cubicBezTo>
                    <a:pt x="114" y="755"/>
                    <a:pt x="4391" y="823"/>
                    <a:pt x="5297" y="981"/>
                  </a:cubicBezTo>
                  <a:cubicBezTo>
                    <a:pt x="6225" y="1162"/>
                    <a:pt x="7266" y="1434"/>
                    <a:pt x="7605" y="1750"/>
                  </a:cubicBezTo>
                  <a:cubicBezTo>
                    <a:pt x="7764" y="1592"/>
                    <a:pt x="7899" y="1411"/>
                    <a:pt x="7990" y="1207"/>
                  </a:cubicBezTo>
                  <a:cubicBezTo>
                    <a:pt x="6873" y="427"/>
                    <a:pt x="5520" y="1"/>
                    <a:pt x="4133"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4" name="Google Shape;644;p41"/>
            <p:cNvSpPr/>
            <p:nvPr/>
          </p:nvSpPr>
          <p:spPr>
            <a:xfrm>
              <a:off x="3043325" y="2262025"/>
              <a:ext cx="170325" cy="26575"/>
            </a:xfrm>
            <a:custGeom>
              <a:avLst/>
              <a:ahLst/>
              <a:rect l="l" t="t" r="r" b="b"/>
              <a:pathLst>
                <a:path w="6813" h="1063" extrusionOk="0">
                  <a:moveTo>
                    <a:pt x="3980" y="1"/>
                  </a:moveTo>
                  <a:cubicBezTo>
                    <a:pt x="2336" y="1"/>
                    <a:pt x="77" y="681"/>
                    <a:pt x="0" y="700"/>
                  </a:cubicBezTo>
                  <a:lnTo>
                    <a:pt x="6020" y="1062"/>
                  </a:lnTo>
                  <a:cubicBezTo>
                    <a:pt x="6292" y="1017"/>
                    <a:pt x="6563" y="904"/>
                    <a:pt x="6812" y="746"/>
                  </a:cubicBezTo>
                  <a:cubicBezTo>
                    <a:pt x="6156" y="429"/>
                    <a:pt x="5454" y="202"/>
                    <a:pt x="4753" y="67"/>
                  </a:cubicBezTo>
                  <a:cubicBezTo>
                    <a:pt x="4522" y="21"/>
                    <a:pt x="4260" y="1"/>
                    <a:pt x="3980" y="1"/>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5" name="Google Shape;645;p41"/>
            <p:cNvSpPr/>
            <p:nvPr/>
          </p:nvSpPr>
          <p:spPr>
            <a:xfrm>
              <a:off x="3056325" y="2340075"/>
              <a:ext cx="107525" cy="26100"/>
            </a:xfrm>
            <a:custGeom>
              <a:avLst/>
              <a:ahLst/>
              <a:rect l="l" t="t" r="r" b="b"/>
              <a:pathLst>
                <a:path w="4301" h="1044" extrusionOk="0">
                  <a:moveTo>
                    <a:pt x="4301" y="0"/>
                  </a:moveTo>
                  <a:lnTo>
                    <a:pt x="1" y="407"/>
                  </a:lnTo>
                  <a:cubicBezTo>
                    <a:pt x="1" y="407"/>
                    <a:pt x="2375" y="1043"/>
                    <a:pt x="3964" y="1043"/>
                  </a:cubicBezTo>
                  <a:cubicBezTo>
                    <a:pt x="4016" y="1043"/>
                    <a:pt x="4069" y="1043"/>
                    <a:pt x="4120" y="1041"/>
                  </a:cubicBezTo>
                  <a:cubicBezTo>
                    <a:pt x="4233" y="702"/>
                    <a:pt x="4301" y="362"/>
                    <a:pt x="4301" y="0"/>
                  </a:cubicBezTo>
                  <a:close/>
                </a:path>
              </a:pathLst>
            </a:custGeom>
            <a:solidFill>
              <a:srgbClr val="482C2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6" name="Google Shape;646;p41"/>
            <p:cNvSpPr/>
            <p:nvPr/>
          </p:nvSpPr>
          <p:spPr>
            <a:xfrm>
              <a:off x="3927100" y="1510600"/>
              <a:ext cx="200325" cy="229950"/>
            </a:xfrm>
            <a:custGeom>
              <a:avLst/>
              <a:ahLst/>
              <a:rect l="l" t="t" r="r" b="b"/>
              <a:pathLst>
                <a:path w="8013" h="9198" extrusionOk="0">
                  <a:moveTo>
                    <a:pt x="0" y="0"/>
                  </a:moveTo>
                  <a:lnTo>
                    <a:pt x="0" y="6405"/>
                  </a:lnTo>
                  <a:cubicBezTo>
                    <a:pt x="0" y="6405"/>
                    <a:pt x="181" y="8284"/>
                    <a:pt x="2671" y="8985"/>
                  </a:cubicBezTo>
                  <a:cubicBezTo>
                    <a:pt x="3176" y="9132"/>
                    <a:pt x="3674" y="9197"/>
                    <a:pt x="4150" y="9197"/>
                  </a:cubicBezTo>
                  <a:cubicBezTo>
                    <a:pt x="6021" y="9197"/>
                    <a:pt x="7542" y="8194"/>
                    <a:pt x="7740" y="7220"/>
                  </a:cubicBezTo>
                  <a:cubicBezTo>
                    <a:pt x="8012" y="5885"/>
                    <a:pt x="7854" y="295"/>
                    <a:pt x="7831" y="182"/>
                  </a:cubicBezTo>
                  <a:lnTo>
                    <a:pt x="0"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7" name="Google Shape;647;p41"/>
            <p:cNvSpPr/>
            <p:nvPr/>
          </p:nvSpPr>
          <p:spPr>
            <a:xfrm>
              <a:off x="3819025" y="3178025"/>
              <a:ext cx="475875" cy="213875"/>
            </a:xfrm>
            <a:custGeom>
              <a:avLst/>
              <a:ahLst/>
              <a:rect l="l" t="t" r="r" b="b"/>
              <a:pathLst>
                <a:path w="19035" h="8555" extrusionOk="0">
                  <a:moveTo>
                    <a:pt x="18287" y="0"/>
                  </a:moveTo>
                  <a:cubicBezTo>
                    <a:pt x="18197" y="23"/>
                    <a:pt x="18106" y="23"/>
                    <a:pt x="18016" y="23"/>
                  </a:cubicBezTo>
                  <a:cubicBezTo>
                    <a:pt x="15820" y="204"/>
                    <a:pt x="13625" y="362"/>
                    <a:pt x="11430" y="521"/>
                  </a:cubicBezTo>
                  <a:cubicBezTo>
                    <a:pt x="9642" y="656"/>
                    <a:pt x="7854" y="815"/>
                    <a:pt x="6089" y="973"/>
                  </a:cubicBezTo>
                  <a:cubicBezTo>
                    <a:pt x="4979" y="1067"/>
                    <a:pt x="3859" y="1118"/>
                    <a:pt x="2743" y="1118"/>
                  </a:cubicBezTo>
                  <a:cubicBezTo>
                    <a:pt x="2242" y="1118"/>
                    <a:pt x="1743" y="1107"/>
                    <a:pt x="1245" y="1086"/>
                  </a:cubicBezTo>
                  <a:cubicBezTo>
                    <a:pt x="974" y="1086"/>
                    <a:pt x="521" y="1064"/>
                    <a:pt x="1" y="1041"/>
                  </a:cubicBezTo>
                  <a:lnTo>
                    <a:pt x="1" y="1041"/>
                  </a:lnTo>
                  <a:lnTo>
                    <a:pt x="680" y="8555"/>
                  </a:lnTo>
                  <a:lnTo>
                    <a:pt x="19034" y="8555"/>
                  </a:lnTo>
                  <a:lnTo>
                    <a:pt x="18287" y="0"/>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8" name="Google Shape;648;p41"/>
            <p:cNvSpPr/>
            <p:nvPr/>
          </p:nvSpPr>
          <p:spPr>
            <a:xfrm>
              <a:off x="3295100" y="3167275"/>
              <a:ext cx="464550" cy="224625"/>
            </a:xfrm>
            <a:custGeom>
              <a:avLst/>
              <a:ahLst/>
              <a:rect l="l" t="t" r="r" b="b"/>
              <a:pathLst>
                <a:path w="18582" h="8985" extrusionOk="0">
                  <a:moveTo>
                    <a:pt x="0" y="0"/>
                  </a:moveTo>
                  <a:lnTo>
                    <a:pt x="204" y="8985"/>
                  </a:lnTo>
                  <a:lnTo>
                    <a:pt x="18581" y="8985"/>
                  </a:lnTo>
                  <a:lnTo>
                    <a:pt x="18400" y="1335"/>
                  </a:lnTo>
                  <a:cubicBezTo>
                    <a:pt x="17721" y="1313"/>
                    <a:pt x="17155" y="1290"/>
                    <a:pt x="16929" y="1267"/>
                  </a:cubicBezTo>
                  <a:cubicBezTo>
                    <a:pt x="15368" y="1222"/>
                    <a:pt x="13806" y="1200"/>
                    <a:pt x="12222" y="1109"/>
                  </a:cubicBezTo>
                  <a:cubicBezTo>
                    <a:pt x="10117" y="1018"/>
                    <a:pt x="8035" y="860"/>
                    <a:pt x="5930" y="724"/>
                  </a:cubicBezTo>
                  <a:cubicBezTo>
                    <a:pt x="3938" y="588"/>
                    <a:pt x="1969" y="340"/>
                    <a:pt x="0"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 name="Shape 828"/>
        <p:cNvGrpSpPr/>
        <p:nvPr/>
      </p:nvGrpSpPr>
      <p:grpSpPr>
        <a:xfrm>
          <a:off x="0" y="0"/>
          <a:ext cx="0" cy="0"/>
          <a:chOff x="0" y="0"/>
          <a:chExt cx="0" cy="0"/>
        </a:xfrm>
      </p:grpSpPr>
      <p:sp>
        <p:nvSpPr>
          <p:cNvPr id="1048935" name="Google Shape;829;p46"/>
          <p:cNvSpPr txBox="1">
            <a:spLocks noGrp="1"/>
          </p:cNvSpPr>
          <p:nvPr>
            <p:ph type="title"/>
          </p:nvPr>
        </p:nvSpPr>
        <p:spPr>
          <a:xfrm>
            <a:off x="133815" y="908575"/>
            <a:ext cx="6591010" cy="2077200"/>
          </a:xfrm>
          <a:prstGeom prst="rect"/>
        </p:spPr>
        <p:txBody>
          <a:bodyPr anchor="b" anchorCtr="0" bIns="91425" lIns="91425" rIns="91425" spcFirstLastPara="1" tIns="91425" wrap="square">
            <a:noAutofit/>
          </a:bodyPr>
          <a:p>
            <a:pPr algn="l" lvl="0"/>
            <a:r>
              <a:rPr dirty="0" sz="6600" lang="en-US" smtClean="0">
                <a:solidFill>
                  <a:schemeClr val="accent3"/>
                </a:solidFill>
              </a:rPr>
              <a:t>T</a:t>
            </a:r>
            <a:r>
              <a:rPr dirty="0" sz="6600" lang="en" smtClean="0">
                <a:solidFill>
                  <a:schemeClr val="accent3"/>
                </a:solidFill>
              </a:rPr>
              <a:t>echnology </a:t>
            </a:r>
            <a:r>
              <a:rPr dirty="0" sz="6600" lang="en-US">
                <a:solidFill>
                  <a:schemeClr val="accent3"/>
                </a:solidFill>
              </a:rPr>
              <a:t>Constraints</a:t>
            </a:r>
            <a:endParaRPr dirty="0" sz="6600">
              <a:solidFill>
                <a:schemeClr val="accent3"/>
              </a:solidFill>
            </a:endParaRPr>
          </a:p>
        </p:txBody>
      </p:sp>
      <p:sp>
        <p:nvSpPr>
          <p:cNvPr id="1048936" name="Google Shape;830;p46"/>
          <p:cNvSpPr txBox="1">
            <a:spLocks noGrp="1"/>
          </p:cNvSpPr>
          <p:nvPr>
            <p:ph type="body" idx="1"/>
          </p:nvPr>
        </p:nvSpPr>
        <p:spPr>
          <a:xfrm>
            <a:off x="460917" y="2937600"/>
            <a:ext cx="6300704" cy="1812820"/>
          </a:xfrm>
          <a:prstGeom prst="rect"/>
        </p:spPr>
        <p:txBody>
          <a:bodyPr anchor="t" anchorCtr="0" bIns="91425" lIns="91425" rIns="91425" spcFirstLastPara="1" tIns="91425" wrap="square">
            <a:noAutofit/>
          </a:bodyPr>
          <a:p>
            <a:pPr algn="l"/>
            <a:r>
              <a:rPr b="1" dirty="0" lang="en-US">
                <a:solidFill>
                  <a:schemeClr val="accent3"/>
                </a:solidFill>
                <a:latin typeface="Gill Sans MT" panose="020B0502020104020203" pitchFamily="34" charset="0"/>
              </a:rPr>
              <a:t>Software needed: </a:t>
            </a:r>
            <a:r>
              <a:rPr dirty="0" lang="en-US">
                <a:solidFill>
                  <a:schemeClr val="accent3"/>
                </a:solidFill>
                <a:latin typeface="Gill Sans MT" panose="020B0502020104020203" pitchFamily="34" charset="0"/>
              </a:rPr>
              <a:t>Visual studio code, </a:t>
            </a:r>
            <a:r>
              <a:rPr dirty="0" lang="en-US" err="1">
                <a:solidFill>
                  <a:schemeClr val="accent3"/>
                </a:solidFill>
                <a:latin typeface="Gill Sans MT" panose="020B0502020104020203" pitchFamily="34" charset="0"/>
              </a:rPr>
              <a:t>Xampp</a:t>
            </a:r>
            <a:r>
              <a:rPr dirty="0" lang="en-US">
                <a:solidFill>
                  <a:schemeClr val="accent3"/>
                </a:solidFill>
                <a:latin typeface="Gill Sans MT" panose="020B0502020104020203" pitchFamily="34" charset="0"/>
              </a:rPr>
              <a:t>, Web browser</a:t>
            </a:r>
          </a:p>
          <a:p>
            <a:pPr algn="l"/>
            <a:r>
              <a:rPr b="1" dirty="0" lang="en-US">
                <a:solidFill>
                  <a:schemeClr val="accent3"/>
                </a:solidFill>
                <a:latin typeface="Gill Sans MT" panose="020B0502020104020203" pitchFamily="34" charset="0"/>
              </a:rPr>
              <a:t>Languages: </a:t>
            </a:r>
            <a:r>
              <a:rPr dirty="0" lang="en-US" smtClean="0">
                <a:solidFill>
                  <a:schemeClr val="accent3"/>
                </a:solidFill>
                <a:latin typeface="Gill Sans MT" panose="020B0502020104020203" pitchFamily="34" charset="0"/>
              </a:rPr>
              <a:t>PHP, JavaScript, </a:t>
            </a:r>
            <a:r>
              <a:rPr dirty="0" lang="en-US">
                <a:solidFill>
                  <a:schemeClr val="accent3"/>
                </a:solidFill>
                <a:latin typeface="Gill Sans MT" panose="020B0502020104020203" pitchFamily="34" charset="0"/>
              </a:rPr>
              <a:t>html, </a:t>
            </a:r>
            <a:r>
              <a:rPr dirty="0" lang="en-US" smtClean="0">
                <a:solidFill>
                  <a:schemeClr val="accent3"/>
                </a:solidFill>
                <a:latin typeface="Gill Sans MT" panose="020B0502020104020203" pitchFamily="34" charset="0"/>
              </a:rPr>
              <a:t>CSS, MySQL </a:t>
            </a:r>
            <a:endParaRPr dirty="0" lang="en-US">
              <a:solidFill>
                <a:schemeClr val="accent3"/>
              </a:solidFill>
              <a:latin typeface="Gill Sans MT" panose="020B0502020104020203" pitchFamily="34" charset="0"/>
            </a:endParaRPr>
          </a:p>
          <a:p>
            <a:pPr algn="l"/>
            <a:r>
              <a:rPr b="1" dirty="0" lang="en-US">
                <a:solidFill>
                  <a:schemeClr val="accent3"/>
                </a:solidFill>
                <a:latin typeface="Gill Sans MT" panose="020B0502020104020203" pitchFamily="34" charset="0"/>
              </a:rPr>
              <a:t>Frameworks &amp; libraries: </a:t>
            </a:r>
            <a:r>
              <a:rPr dirty="0" lang="en-US" smtClean="0">
                <a:solidFill>
                  <a:schemeClr val="accent3"/>
                </a:solidFill>
                <a:latin typeface="Gill Sans MT" panose="020B0502020104020203" pitchFamily="34" charset="0"/>
              </a:rPr>
              <a:t>Bootstrap</a:t>
            </a:r>
            <a:endParaRPr dirty="0" lang="en-US">
              <a:solidFill>
                <a:schemeClr val="accent3"/>
              </a:solidFill>
              <a:latin typeface="Gill Sans MT" panose="020B0502020104020203" pitchFamily="34" charset="0"/>
            </a:endParaRPr>
          </a:p>
          <a:p>
            <a:pPr algn="l"/>
            <a:r>
              <a:rPr b="1" dirty="0" lang="en-US">
                <a:solidFill>
                  <a:schemeClr val="accent3"/>
                </a:solidFill>
                <a:latin typeface="Gill Sans MT" panose="020B0502020104020203" pitchFamily="34" charset="0"/>
              </a:rPr>
              <a:t>Hardware: </a:t>
            </a:r>
            <a:r>
              <a:rPr dirty="0" lang="en-US">
                <a:solidFill>
                  <a:schemeClr val="accent3"/>
                </a:solidFill>
                <a:latin typeface="Gill Sans MT" panose="020B0502020104020203" pitchFamily="34" charset="0"/>
              </a:rPr>
              <a:t>laptop.</a:t>
            </a:r>
          </a:p>
        </p:txBody>
      </p:sp>
      <p:grpSp>
        <p:nvGrpSpPr>
          <p:cNvPr id="66" name="Google Shape;667;p42"/>
          <p:cNvGrpSpPr/>
          <p:nvPr/>
        </p:nvGrpSpPr>
        <p:grpSpPr>
          <a:xfrm>
            <a:off x="6833381" y="917898"/>
            <a:ext cx="1671458" cy="3546280"/>
            <a:chOff x="892205" y="1877744"/>
            <a:chExt cx="2153108" cy="4568183"/>
          </a:xfrm>
        </p:grpSpPr>
        <p:sp>
          <p:nvSpPr>
            <p:cNvPr id="1048937" name="Google Shape;668;p42"/>
            <p:cNvSpPr/>
            <p:nvPr/>
          </p:nvSpPr>
          <p:spPr>
            <a:xfrm flipH="1">
              <a:off x="2341826" y="2563582"/>
              <a:ext cx="628725" cy="689748"/>
            </a:xfrm>
            <a:custGeom>
              <a:avLst/>
              <a:ah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8" name="Google Shape;669;p42"/>
            <p:cNvSpPr/>
            <p:nvPr/>
          </p:nvSpPr>
          <p:spPr>
            <a:xfrm flipH="1">
              <a:off x="892205" y="3696614"/>
              <a:ext cx="327231" cy="344377"/>
            </a:xfrm>
            <a:custGeom>
              <a:avLst/>
              <a:ah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9" name="Google Shape;670;p42"/>
            <p:cNvSpPr/>
            <p:nvPr/>
          </p:nvSpPr>
          <p:spPr>
            <a:xfrm flipH="1">
              <a:off x="1029827" y="2559512"/>
              <a:ext cx="866504" cy="1334177"/>
            </a:xfrm>
            <a:custGeom>
              <a:avLst/>
              <a:ah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0" name="Google Shape;671;p42"/>
            <p:cNvSpPr/>
            <p:nvPr/>
          </p:nvSpPr>
          <p:spPr>
            <a:xfrm>
              <a:off x="2335726" y="6166387"/>
              <a:ext cx="709587" cy="279540"/>
            </a:xfrm>
            <a:custGeom>
              <a:avLst/>
              <a:ah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1" name="Google Shape;672;p42"/>
            <p:cNvSpPr/>
            <p:nvPr/>
          </p:nvSpPr>
          <p:spPr>
            <a:xfrm>
              <a:off x="2355532" y="6295420"/>
              <a:ext cx="689780" cy="150507"/>
            </a:xfrm>
            <a:custGeom>
              <a:avLst/>
              <a:ah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2" name="Google Shape;673;p42"/>
            <p:cNvSpPr/>
            <p:nvPr/>
          </p:nvSpPr>
          <p:spPr>
            <a:xfrm>
              <a:off x="2056185" y="3844397"/>
              <a:ext cx="641577" cy="2492849"/>
            </a:xfrm>
            <a:custGeom>
              <a:avLst/>
              <a:ah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3" name="Google Shape;674;p42"/>
            <p:cNvSpPr/>
            <p:nvPr/>
          </p:nvSpPr>
          <p:spPr>
            <a:xfrm>
              <a:off x="2056185" y="3844397"/>
              <a:ext cx="451456" cy="167109"/>
            </a:xfrm>
            <a:custGeom>
              <a:avLst/>
              <a:ahLst/>
              <a:rect l="l" t="t" r="r" b="b"/>
              <a:pathLst>
                <a:path w="14086" h="5214" extrusionOk="0">
                  <a:moveTo>
                    <a:pt x="13635" y="1"/>
                  </a:moveTo>
                  <a:lnTo>
                    <a:pt x="1" y="151"/>
                  </a:lnTo>
                  <a:lnTo>
                    <a:pt x="452" y="5214"/>
                  </a:lnTo>
                  <a:lnTo>
                    <a:pt x="14086" y="5214"/>
                  </a:lnTo>
                  <a:lnTo>
                    <a:pt x="13635"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4" name="Google Shape;675;p42"/>
            <p:cNvSpPr/>
            <p:nvPr/>
          </p:nvSpPr>
          <p:spPr>
            <a:xfrm>
              <a:off x="1324131" y="6166387"/>
              <a:ext cx="680678" cy="279540"/>
            </a:xfrm>
            <a:custGeom>
              <a:avLst/>
              <a:ah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5" name="Google Shape;676;p42"/>
            <p:cNvSpPr/>
            <p:nvPr/>
          </p:nvSpPr>
          <p:spPr>
            <a:xfrm>
              <a:off x="1324131" y="6295420"/>
              <a:ext cx="675870" cy="150507"/>
            </a:xfrm>
            <a:custGeom>
              <a:avLst/>
              <a:ah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6" name="Google Shape;677;p42"/>
            <p:cNvSpPr/>
            <p:nvPr/>
          </p:nvSpPr>
          <p:spPr>
            <a:xfrm>
              <a:off x="1587614" y="3844397"/>
              <a:ext cx="493249" cy="2492849"/>
            </a:xfrm>
            <a:custGeom>
              <a:avLst/>
              <a:ah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7" name="Google Shape;678;p42"/>
            <p:cNvSpPr/>
            <p:nvPr/>
          </p:nvSpPr>
          <p:spPr>
            <a:xfrm>
              <a:off x="1587614" y="3844397"/>
              <a:ext cx="441296" cy="167109"/>
            </a:xfrm>
            <a:custGeom>
              <a:avLst/>
              <a:ahLst/>
              <a:rect l="l" t="t" r="r" b="b"/>
              <a:pathLst>
                <a:path w="13769" h="5214" extrusionOk="0">
                  <a:moveTo>
                    <a:pt x="1" y="1"/>
                  </a:moveTo>
                  <a:lnTo>
                    <a:pt x="118" y="5214"/>
                  </a:lnTo>
                  <a:lnTo>
                    <a:pt x="13768" y="5214"/>
                  </a:lnTo>
                  <a:lnTo>
                    <a:pt x="13651" y="151"/>
                  </a:lnTo>
                  <a:lnTo>
                    <a:pt x="1"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8" name="Google Shape;679;p42"/>
            <p:cNvSpPr/>
            <p:nvPr/>
          </p:nvSpPr>
          <p:spPr>
            <a:xfrm flipH="1">
              <a:off x="1542307" y="2497591"/>
              <a:ext cx="1020184" cy="1385938"/>
            </a:xfrm>
            <a:custGeom>
              <a:avLst/>
              <a:ah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9" name="Google Shape;680;p42"/>
            <p:cNvSpPr/>
            <p:nvPr/>
          </p:nvSpPr>
          <p:spPr>
            <a:xfrm flipH="1">
              <a:off x="1714223" y="3525243"/>
              <a:ext cx="207267" cy="237875"/>
            </a:xfrm>
            <a:custGeom>
              <a:avLst/>
              <a:ah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0" name="Google Shape;681;p42"/>
            <p:cNvSpPr/>
            <p:nvPr/>
          </p:nvSpPr>
          <p:spPr>
            <a:xfrm flipH="1">
              <a:off x="2194043" y="3525243"/>
              <a:ext cx="207267" cy="237875"/>
            </a:xfrm>
            <a:custGeom>
              <a:avLst/>
              <a:ah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1" name="Google Shape;682;p42"/>
            <p:cNvSpPr/>
            <p:nvPr/>
          </p:nvSpPr>
          <p:spPr>
            <a:xfrm flipH="1">
              <a:off x="1872197" y="2497591"/>
              <a:ext cx="417195" cy="264060"/>
            </a:xfrm>
            <a:custGeom>
              <a:avLst/>
              <a:ah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2" name="Google Shape;683;p42"/>
            <p:cNvSpPr/>
            <p:nvPr/>
          </p:nvSpPr>
          <p:spPr>
            <a:xfrm flipH="1">
              <a:off x="1813289" y="2773927"/>
              <a:ext cx="543568" cy="655487"/>
            </a:xfrm>
            <a:custGeom>
              <a:avLst/>
              <a:ah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3" name="Google Shape;684;p42"/>
            <p:cNvSpPr/>
            <p:nvPr/>
          </p:nvSpPr>
          <p:spPr>
            <a:xfrm flipH="1">
              <a:off x="1987866" y="2739665"/>
              <a:ext cx="199223" cy="99099"/>
            </a:xfrm>
            <a:custGeom>
              <a:avLst/>
              <a:ah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4" name="Google Shape;685;p42"/>
            <p:cNvSpPr/>
            <p:nvPr/>
          </p:nvSpPr>
          <p:spPr>
            <a:xfrm flipH="1">
              <a:off x="2322019" y="2899178"/>
              <a:ext cx="163904" cy="223100"/>
            </a:xfrm>
            <a:custGeom>
              <a:avLst/>
              <a:ah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5" name="Google Shape;686;p42"/>
            <p:cNvSpPr/>
            <p:nvPr/>
          </p:nvSpPr>
          <p:spPr>
            <a:xfrm flipH="1">
              <a:off x="2241157" y="2899883"/>
              <a:ext cx="137655" cy="182909"/>
            </a:xfrm>
            <a:custGeom>
              <a:avLst/>
              <a:ah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6" name="Google Shape;687;p42"/>
            <p:cNvSpPr/>
            <p:nvPr/>
          </p:nvSpPr>
          <p:spPr>
            <a:xfrm flipH="1">
              <a:off x="2259361" y="2931805"/>
              <a:ext cx="79837" cy="55831"/>
            </a:xfrm>
            <a:custGeom>
              <a:avLst/>
              <a:ah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7" name="Google Shape;688;p42"/>
            <p:cNvSpPr/>
            <p:nvPr/>
          </p:nvSpPr>
          <p:spPr>
            <a:xfrm flipH="1">
              <a:off x="2266316" y="3009013"/>
              <a:ext cx="91599" cy="61087"/>
            </a:xfrm>
            <a:custGeom>
              <a:avLst/>
              <a:ah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8" name="Google Shape;689;p42"/>
            <p:cNvSpPr/>
            <p:nvPr/>
          </p:nvSpPr>
          <p:spPr>
            <a:xfrm flipH="1">
              <a:off x="2403939" y="3005263"/>
              <a:ext cx="591258" cy="335820"/>
            </a:xfrm>
            <a:custGeom>
              <a:avLst/>
              <a:ah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9" name="Google Shape;690;p42"/>
            <p:cNvSpPr/>
            <p:nvPr/>
          </p:nvSpPr>
          <p:spPr>
            <a:xfrm flipH="1">
              <a:off x="1719575" y="1877744"/>
              <a:ext cx="731541" cy="597508"/>
            </a:xfrm>
            <a:custGeom>
              <a:avLst/>
              <a:ah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0" name="Google Shape;691;p42"/>
            <p:cNvSpPr/>
            <p:nvPr/>
          </p:nvSpPr>
          <p:spPr>
            <a:xfrm flipH="1">
              <a:off x="2186544" y="2068602"/>
              <a:ext cx="144610" cy="145154"/>
            </a:xfrm>
            <a:custGeom>
              <a:avLst/>
              <a:ah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1" name="Google Shape;692;p42"/>
            <p:cNvSpPr/>
            <p:nvPr/>
          </p:nvSpPr>
          <p:spPr>
            <a:xfrm flipH="1">
              <a:off x="1817039" y="2079307"/>
              <a:ext cx="145154" cy="145154"/>
            </a:xfrm>
            <a:custGeom>
              <a:avLst/>
              <a:ah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2" name="Google Shape;693;p42"/>
            <p:cNvSpPr/>
            <p:nvPr/>
          </p:nvSpPr>
          <p:spPr>
            <a:xfrm flipH="1">
              <a:off x="1906459" y="2296253"/>
              <a:ext cx="344890" cy="417740"/>
            </a:xfrm>
            <a:custGeom>
              <a:avLst/>
              <a:ah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3" name="Google Shape;694;p42"/>
            <p:cNvSpPr/>
            <p:nvPr/>
          </p:nvSpPr>
          <p:spPr>
            <a:xfrm flipH="1">
              <a:off x="1897357" y="1986939"/>
              <a:ext cx="344890" cy="373607"/>
            </a:xfrm>
            <a:custGeom>
              <a:avLst/>
              <a:ah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4" name="Google Shape;695;p42"/>
            <p:cNvSpPr/>
            <p:nvPr/>
          </p:nvSpPr>
          <p:spPr>
            <a:xfrm flipH="1">
              <a:off x="2114239" y="2108825"/>
              <a:ext cx="34294" cy="34294"/>
            </a:xfrm>
            <a:custGeom>
              <a:avLst/>
              <a:ah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5" name="Google Shape;696;p42"/>
            <p:cNvSpPr/>
            <p:nvPr/>
          </p:nvSpPr>
          <p:spPr>
            <a:xfrm flipH="1">
              <a:off x="1995366" y="2110427"/>
              <a:ext cx="34294" cy="33909"/>
            </a:xfrm>
            <a:custGeom>
              <a:avLst/>
              <a:ah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6" name="Google Shape;697;p42"/>
            <p:cNvSpPr/>
            <p:nvPr/>
          </p:nvSpPr>
          <p:spPr>
            <a:xfrm flipH="1">
              <a:off x="2009820" y="2218596"/>
              <a:ext cx="99643" cy="48812"/>
            </a:xfrm>
            <a:custGeom>
              <a:avLst/>
              <a:ah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7" name="Google Shape;698;p42"/>
            <p:cNvSpPr/>
            <p:nvPr/>
          </p:nvSpPr>
          <p:spPr>
            <a:xfrm flipH="1">
              <a:off x="2061773" y="2073153"/>
              <a:ext cx="38043" cy="127847"/>
            </a:xfrm>
            <a:custGeom>
              <a:avLst/>
              <a:ah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8" name="Google Shape;699;p42"/>
            <p:cNvSpPr/>
            <p:nvPr/>
          </p:nvSpPr>
          <p:spPr>
            <a:xfrm flipH="1">
              <a:off x="1886940" y="2059532"/>
              <a:ext cx="364729" cy="131277"/>
            </a:xfrm>
            <a:custGeom>
              <a:avLst/>
              <a:ah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Shape 703"/>
        <p:cNvGrpSpPr/>
        <p:nvPr/>
      </p:nvGrpSpPr>
      <p:grpSpPr>
        <a:xfrm>
          <a:off x="0" y="0"/>
          <a:ext cx="0" cy="0"/>
          <a:chOff x="0" y="0"/>
          <a:chExt cx="0" cy="0"/>
        </a:xfrm>
      </p:grpSpPr>
      <p:sp>
        <p:nvSpPr>
          <p:cNvPr id="1048989" name="Google Shape;704;p43"/>
          <p:cNvSpPr/>
          <p:nvPr/>
        </p:nvSpPr>
        <p:spPr>
          <a:xfrm rot="1349557">
            <a:off x="66666" y="167224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28" name="Google Shape;705;p43"/>
          <p:cNvCxnSpPr>
            <a:cxnSpLocks/>
          </p:cNvCxnSpPr>
          <p:nvPr/>
        </p:nvCxnSpPr>
        <p:spPr>
          <a:xfrm>
            <a:off x="819721" y="1548865"/>
            <a:ext cx="0" cy="1285800"/>
          </a:xfrm>
          <a:prstGeom prst="straightConnector1"/>
          <a:noFill/>
          <a:ln w="19050" cap="flat" cmpd="sng">
            <a:solidFill>
              <a:schemeClr val="dk1"/>
            </a:solidFill>
            <a:prstDash val="solid"/>
            <a:round/>
            <a:headEnd type="none" w="med" len="med"/>
            <a:tailEnd type="none" w="med" len="med"/>
          </a:ln>
        </p:spPr>
      </p:cxnSp>
      <p:sp>
        <p:nvSpPr>
          <p:cNvPr id="1048990" name="Google Shape;714;p43"/>
          <p:cNvSpPr txBox="1">
            <a:spLocks noGrp="1"/>
          </p:cNvSpPr>
          <p:nvPr>
            <p:ph type="title"/>
          </p:nvPr>
        </p:nvSpPr>
        <p:spPr>
          <a:xfrm>
            <a:off x="720000" y="540000"/>
            <a:ext cx="7704000" cy="320400"/>
          </a:xfrm>
          <a:prstGeom prst="rect"/>
        </p:spPr>
        <p:txBody>
          <a:bodyPr anchor="ctr" anchorCtr="0" bIns="91425" lIns="91425" rIns="91425" spcFirstLastPara="1" tIns="91425" wrap="square">
            <a:noAutofit/>
          </a:bodyPr>
          <a:p>
            <a:pPr lvl="0"/>
            <a:r>
              <a:rPr b="1" dirty="0" sz="4000" lang="en-US">
                <a:effectLst>
                  <a:outerShdw algn="tl" blurRad="38100" dir="2700000" dist="38100">
                    <a:srgbClr val="000000">
                      <a:alpha val="43137"/>
                    </a:srgbClr>
                  </a:outerShdw>
                </a:effectLst>
              </a:rPr>
              <a:t>Functional Requirements</a:t>
            </a:r>
            <a:endParaRPr b="1" dirty="0" sz="4000">
              <a:effectLst>
                <a:outerShdw algn="tl" blurRad="38100" dir="2700000" dist="38100">
                  <a:srgbClr val="000000">
                    <a:alpha val="43137"/>
                  </a:srgbClr>
                </a:outerShdw>
              </a:effectLst>
            </a:endParaRPr>
          </a:p>
        </p:txBody>
      </p:sp>
      <p:sp>
        <p:nvSpPr>
          <p:cNvPr id="1048991" name="Google Shape;715;p43"/>
          <p:cNvSpPr txBox="1">
            <a:spLocks noGrp="1"/>
          </p:cNvSpPr>
          <p:nvPr>
            <p:ph type="subTitle" idx="1"/>
          </p:nvPr>
        </p:nvSpPr>
        <p:spPr>
          <a:xfrm>
            <a:off x="846914" y="1770089"/>
            <a:ext cx="895198"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Sign up</a:t>
            </a:r>
            <a:endParaRPr dirty="0" sz="1800">
              <a:solidFill>
                <a:schemeClr val="accent3"/>
              </a:solidFill>
              <a:latin typeface="Gill Sans MT" panose="020B0502020104020203" pitchFamily="34" charset="0"/>
            </a:endParaRPr>
          </a:p>
        </p:txBody>
      </p:sp>
      <p:sp>
        <p:nvSpPr>
          <p:cNvPr id="1048992" name="Google Shape;717;p43"/>
          <p:cNvSpPr txBox="1">
            <a:spLocks noGrp="1"/>
          </p:cNvSpPr>
          <p:nvPr>
            <p:ph type="title" idx="14"/>
          </p:nvPr>
        </p:nvSpPr>
        <p:spPr>
          <a:xfrm>
            <a:off x="70192" y="2064715"/>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a:effectLst>
                  <a:outerShdw algn="tl" blurRad="38100" dir="2700000" dist="38100">
                    <a:srgbClr val="000000">
                      <a:alpha val="43137"/>
                    </a:srgbClr>
                  </a:outerShdw>
                </a:effectLst>
              </a:rPr>
              <a:t>01</a:t>
            </a:r>
            <a:endParaRPr b="1" dirty="0">
              <a:effectLst>
                <a:outerShdw algn="tl" blurRad="38100" dir="2700000" dist="38100">
                  <a:srgbClr val="000000">
                    <a:alpha val="43137"/>
                  </a:srgbClr>
                </a:outerShdw>
              </a:effectLst>
            </a:endParaRPr>
          </a:p>
        </p:txBody>
      </p:sp>
      <p:sp>
        <p:nvSpPr>
          <p:cNvPr id="1048993" name="Google Shape;704;p43"/>
          <p:cNvSpPr/>
          <p:nvPr/>
        </p:nvSpPr>
        <p:spPr>
          <a:xfrm rot="1349557">
            <a:off x="1850049" y="1672244"/>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29" name="Google Shape;705;p43"/>
          <p:cNvCxnSpPr>
            <a:cxnSpLocks/>
          </p:cNvCxnSpPr>
          <p:nvPr/>
        </p:nvCxnSpPr>
        <p:spPr>
          <a:xfrm>
            <a:off x="2603104" y="1548864"/>
            <a:ext cx="0" cy="1285800"/>
          </a:xfrm>
          <a:prstGeom prst="straightConnector1"/>
          <a:noFill/>
          <a:ln w="19050" cap="flat" cmpd="sng">
            <a:solidFill>
              <a:schemeClr val="dk1"/>
            </a:solidFill>
            <a:prstDash val="solid"/>
            <a:round/>
            <a:headEnd type="none" w="med" len="med"/>
            <a:tailEnd type="none" w="med" len="med"/>
          </a:ln>
        </p:spPr>
      </p:cxnSp>
      <p:sp>
        <p:nvSpPr>
          <p:cNvPr id="1048994" name="Google Shape;715;p43"/>
          <p:cNvSpPr txBox="1">
            <a:spLocks noGrp="1"/>
          </p:cNvSpPr>
          <p:nvPr>
            <p:ph type="subTitle" idx="1"/>
          </p:nvPr>
        </p:nvSpPr>
        <p:spPr>
          <a:xfrm>
            <a:off x="2630369" y="1770088"/>
            <a:ext cx="885021"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Sign in</a:t>
            </a:r>
            <a:endParaRPr dirty="0" sz="1800">
              <a:solidFill>
                <a:schemeClr val="accent3"/>
              </a:solidFill>
              <a:latin typeface="Gill Sans MT" panose="020B0502020104020203" pitchFamily="34" charset="0"/>
            </a:endParaRPr>
          </a:p>
        </p:txBody>
      </p:sp>
      <p:sp>
        <p:nvSpPr>
          <p:cNvPr id="1048995" name="Google Shape;717;p43"/>
          <p:cNvSpPr txBox="1"/>
          <p:nvPr/>
        </p:nvSpPr>
        <p:spPr>
          <a:xfrm>
            <a:off x="1853575" y="2064714"/>
            <a:ext cx="749603" cy="351300"/>
          </a:xfrm>
          <a:prstGeom prst="rect"/>
          <a:noFill/>
          <a:ln>
            <a:noFill/>
          </a:ln>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ctr" indent="0" lvl="0" marL="0" marR="0" rtl="0">
              <a:lnSpc>
                <a:spcPct val="100000"/>
              </a:lnSpc>
              <a:spcBef>
                <a:spcPts val="0"/>
              </a:spcBef>
              <a:spcAft>
                <a:spcPts val="0"/>
              </a:spcAft>
              <a:buClr>
                <a:schemeClr val="lt1"/>
              </a:buClr>
              <a:buSzPts val="3500"/>
              <a:buFont typeface="Pompiere"/>
              <a:buNone/>
              <a:defRPr b="0" cap="none" sz="3500" i="0" strike="noStrike" u="none">
                <a:solidFill>
                  <a:schemeClr val="lt1"/>
                </a:solidFill>
                <a:latin typeface="Pompiere"/>
                <a:ea typeface="Pompiere"/>
                <a:cs typeface="Pompiere"/>
                <a:sym typeface="Pompiere"/>
              </a:defRPr>
            </a:lvl1pPr>
            <a:lvl2pPr algn="ctr" lvl="1"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2pPr>
            <a:lvl3pPr algn="ctr" lvl="2"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3pPr>
            <a:lvl4pPr algn="ctr" lvl="3"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4pPr>
            <a:lvl5pPr algn="ctr" lvl="4"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5pPr>
            <a:lvl6pPr algn="ctr" lvl="5"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6pPr>
            <a:lvl7pPr algn="ctr" lvl="6"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7pPr>
            <a:lvl8pPr algn="ctr" lvl="7"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8pPr>
            <a:lvl9pPr algn="ctr" lvl="8" marR="0" rtl="0">
              <a:lnSpc>
                <a:spcPct val="100000"/>
              </a:lnSpc>
              <a:spcBef>
                <a:spcPts val="0"/>
              </a:spcBef>
              <a:spcAft>
                <a:spcPts val="0"/>
              </a:spcAft>
              <a:buClr>
                <a:schemeClr val="dk1"/>
              </a:buClr>
              <a:buSzPts val="3500"/>
              <a:buFont typeface="Pompiere"/>
              <a:buNone/>
              <a:defRPr b="0" cap="none" sz="3500" i="0" strike="noStrike" u="none">
                <a:solidFill>
                  <a:schemeClr val="dk1"/>
                </a:solidFill>
                <a:latin typeface="Pompiere"/>
                <a:ea typeface="Pompiere"/>
                <a:cs typeface="Pompiere"/>
                <a:sym typeface="Pompiere"/>
              </a:defRPr>
            </a:lvl9pPr>
          </a:lstStyle>
          <a:p>
            <a:r>
              <a:rPr b="1" dirty="0" lang="en" smtClean="0">
                <a:effectLst>
                  <a:outerShdw algn="tl" blurRad="38100" dir="2700000" dist="38100">
                    <a:srgbClr val="000000">
                      <a:alpha val="43137"/>
                    </a:srgbClr>
                  </a:outerShdw>
                </a:effectLst>
              </a:rPr>
              <a:t>02</a:t>
            </a:r>
            <a:endParaRPr b="1" dirty="0" lang="en">
              <a:effectLst>
                <a:outerShdw algn="tl" blurRad="38100" dir="2700000" dist="38100">
                  <a:srgbClr val="000000">
                    <a:alpha val="43137"/>
                  </a:srgbClr>
                </a:outerShdw>
              </a:effectLst>
            </a:endParaRPr>
          </a:p>
        </p:txBody>
      </p:sp>
      <p:sp>
        <p:nvSpPr>
          <p:cNvPr id="1048996" name="Google Shape;704;p43"/>
          <p:cNvSpPr/>
          <p:nvPr/>
        </p:nvSpPr>
        <p:spPr>
          <a:xfrm rot="1349557">
            <a:off x="3511864" y="1672244"/>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0" name="Google Shape;705;p43"/>
          <p:cNvCxnSpPr>
            <a:cxnSpLocks/>
          </p:cNvCxnSpPr>
          <p:nvPr/>
        </p:nvCxnSpPr>
        <p:spPr>
          <a:xfrm>
            <a:off x="4264919" y="1548864"/>
            <a:ext cx="0" cy="1285800"/>
          </a:xfrm>
          <a:prstGeom prst="straightConnector1"/>
          <a:noFill/>
          <a:ln w="19050" cap="flat" cmpd="sng">
            <a:solidFill>
              <a:schemeClr val="dk1"/>
            </a:solidFill>
            <a:prstDash val="solid"/>
            <a:round/>
            <a:headEnd type="none" w="med" len="med"/>
            <a:tailEnd type="none" w="med" len="med"/>
          </a:ln>
        </p:spPr>
      </p:cxnSp>
      <p:sp>
        <p:nvSpPr>
          <p:cNvPr id="1048997" name="Google Shape;715;p43"/>
          <p:cNvSpPr txBox="1">
            <a:spLocks noGrp="1"/>
          </p:cNvSpPr>
          <p:nvPr>
            <p:ph type="subTitle" idx="1"/>
          </p:nvPr>
        </p:nvSpPr>
        <p:spPr>
          <a:xfrm>
            <a:off x="4264846" y="1770088"/>
            <a:ext cx="1085219"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Apply as Nurse</a:t>
            </a:r>
            <a:endParaRPr dirty="0" sz="1800">
              <a:solidFill>
                <a:schemeClr val="accent3"/>
              </a:solidFill>
              <a:latin typeface="Gill Sans MT" panose="020B0502020104020203" pitchFamily="34" charset="0"/>
            </a:endParaRPr>
          </a:p>
        </p:txBody>
      </p:sp>
      <p:sp>
        <p:nvSpPr>
          <p:cNvPr id="1048998" name="Google Shape;717;p43"/>
          <p:cNvSpPr txBox="1">
            <a:spLocks noGrp="1"/>
          </p:cNvSpPr>
          <p:nvPr>
            <p:ph type="title" idx="14"/>
          </p:nvPr>
        </p:nvSpPr>
        <p:spPr>
          <a:xfrm>
            <a:off x="3515390" y="2064714"/>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03</a:t>
            </a:r>
            <a:endParaRPr b="1" dirty="0">
              <a:effectLst>
                <a:outerShdw algn="tl" blurRad="38100" dir="2700000" dist="38100">
                  <a:srgbClr val="000000">
                    <a:alpha val="43137"/>
                  </a:srgbClr>
                </a:outerShdw>
              </a:effectLst>
            </a:endParaRPr>
          </a:p>
        </p:txBody>
      </p:sp>
      <p:sp>
        <p:nvSpPr>
          <p:cNvPr id="1048999" name="Google Shape;704;p43"/>
          <p:cNvSpPr/>
          <p:nvPr/>
        </p:nvSpPr>
        <p:spPr>
          <a:xfrm rot="1349557">
            <a:off x="5288033" y="167224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1" name="Google Shape;705;p43"/>
          <p:cNvCxnSpPr>
            <a:cxnSpLocks/>
          </p:cNvCxnSpPr>
          <p:nvPr/>
        </p:nvCxnSpPr>
        <p:spPr>
          <a:xfrm>
            <a:off x="6041088" y="1548865"/>
            <a:ext cx="0" cy="1285800"/>
          </a:xfrm>
          <a:prstGeom prst="straightConnector1"/>
          <a:noFill/>
          <a:ln w="19050" cap="flat" cmpd="sng">
            <a:solidFill>
              <a:schemeClr val="dk1"/>
            </a:solidFill>
            <a:prstDash val="solid"/>
            <a:round/>
            <a:headEnd type="none" w="med" len="med"/>
            <a:tailEnd type="none" w="med" len="med"/>
          </a:ln>
        </p:spPr>
      </p:cxnSp>
      <p:sp>
        <p:nvSpPr>
          <p:cNvPr id="1049000" name="Google Shape;715;p43"/>
          <p:cNvSpPr txBox="1">
            <a:spLocks noGrp="1"/>
          </p:cNvSpPr>
          <p:nvPr>
            <p:ph type="subTitle" idx="1"/>
          </p:nvPr>
        </p:nvSpPr>
        <p:spPr>
          <a:xfrm>
            <a:off x="6099521" y="1770089"/>
            <a:ext cx="925748"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Find Nurses</a:t>
            </a:r>
            <a:endParaRPr dirty="0" sz="1800">
              <a:solidFill>
                <a:schemeClr val="accent3"/>
              </a:solidFill>
              <a:latin typeface="Gill Sans MT" panose="020B0502020104020203" pitchFamily="34" charset="0"/>
            </a:endParaRPr>
          </a:p>
        </p:txBody>
      </p:sp>
      <p:sp>
        <p:nvSpPr>
          <p:cNvPr id="1049001" name="Google Shape;717;p43"/>
          <p:cNvSpPr txBox="1">
            <a:spLocks noGrp="1"/>
          </p:cNvSpPr>
          <p:nvPr>
            <p:ph type="title" idx="14"/>
          </p:nvPr>
        </p:nvSpPr>
        <p:spPr>
          <a:xfrm>
            <a:off x="5291559" y="2064715"/>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04</a:t>
            </a:r>
            <a:endParaRPr b="1" dirty="0">
              <a:effectLst>
                <a:outerShdw algn="tl" blurRad="38100" dir="2700000" dist="38100">
                  <a:srgbClr val="000000">
                    <a:alpha val="43137"/>
                  </a:srgbClr>
                </a:outerShdw>
              </a:effectLst>
            </a:endParaRPr>
          </a:p>
        </p:txBody>
      </p:sp>
      <p:sp>
        <p:nvSpPr>
          <p:cNvPr id="1049002" name="Google Shape;704;p43"/>
          <p:cNvSpPr/>
          <p:nvPr/>
        </p:nvSpPr>
        <p:spPr>
          <a:xfrm rot="1349557">
            <a:off x="587056" y="348430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2" name="Google Shape;705;p43"/>
          <p:cNvCxnSpPr>
            <a:cxnSpLocks/>
          </p:cNvCxnSpPr>
          <p:nvPr/>
        </p:nvCxnSpPr>
        <p:spPr>
          <a:xfrm>
            <a:off x="1340111" y="3360925"/>
            <a:ext cx="0" cy="1285800"/>
          </a:xfrm>
          <a:prstGeom prst="straightConnector1"/>
          <a:noFill/>
          <a:ln w="19050" cap="flat" cmpd="sng">
            <a:solidFill>
              <a:schemeClr val="dk1"/>
            </a:solidFill>
            <a:prstDash val="solid"/>
            <a:round/>
            <a:headEnd type="none" w="med" len="med"/>
            <a:tailEnd type="none" w="med" len="med"/>
          </a:ln>
        </p:spPr>
      </p:cxnSp>
      <p:sp>
        <p:nvSpPr>
          <p:cNvPr id="1049003" name="Google Shape;715;p43"/>
          <p:cNvSpPr txBox="1">
            <a:spLocks noGrp="1"/>
          </p:cNvSpPr>
          <p:nvPr>
            <p:ph type="subTitle" idx="1"/>
          </p:nvPr>
        </p:nvSpPr>
        <p:spPr>
          <a:xfrm>
            <a:off x="1398751" y="3582149"/>
            <a:ext cx="1455961"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Request appointments and services</a:t>
            </a:r>
            <a:endParaRPr dirty="0" sz="1800">
              <a:solidFill>
                <a:schemeClr val="accent3"/>
              </a:solidFill>
              <a:latin typeface="Gill Sans MT" panose="020B0502020104020203" pitchFamily="34" charset="0"/>
            </a:endParaRPr>
          </a:p>
        </p:txBody>
      </p:sp>
      <p:sp>
        <p:nvSpPr>
          <p:cNvPr id="1049004" name="Google Shape;717;p43"/>
          <p:cNvSpPr txBox="1">
            <a:spLocks noGrp="1"/>
          </p:cNvSpPr>
          <p:nvPr>
            <p:ph type="title" idx="14"/>
          </p:nvPr>
        </p:nvSpPr>
        <p:spPr>
          <a:xfrm>
            <a:off x="590582" y="3876775"/>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06</a:t>
            </a:r>
            <a:endParaRPr b="1" dirty="0">
              <a:effectLst>
                <a:outerShdw algn="tl" blurRad="38100" dir="2700000" dist="38100">
                  <a:srgbClr val="000000">
                    <a:alpha val="43137"/>
                  </a:srgbClr>
                </a:outerShdw>
              </a:effectLst>
            </a:endParaRPr>
          </a:p>
        </p:txBody>
      </p:sp>
      <p:sp>
        <p:nvSpPr>
          <p:cNvPr id="1049005" name="Google Shape;704;p43"/>
          <p:cNvSpPr/>
          <p:nvPr/>
        </p:nvSpPr>
        <p:spPr>
          <a:xfrm rot="1349557">
            <a:off x="6975523" y="1672187"/>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3" name="Google Shape;705;p43"/>
          <p:cNvCxnSpPr>
            <a:cxnSpLocks/>
          </p:cNvCxnSpPr>
          <p:nvPr/>
        </p:nvCxnSpPr>
        <p:spPr>
          <a:xfrm>
            <a:off x="7728578" y="1548807"/>
            <a:ext cx="0" cy="1285800"/>
          </a:xfrm>
          <a:prstGeom prst="straightConnector1"/>
          <a:noFill/>
          <a:ln w="19050" cap="flat" cmpd="sng">
            <a:solidFill>
              <a:schemeClr val="dk1"/>
            </a:solidFill>
            <a:prstDash val="solid"/>
            <a:round/>
            <a:headEnd type="none" w="med" len="med"/>
            <a:tailEnd type="none" w="med" len="med"/>
          </a:ln>
        </p:spPr>
      </p:cxnSp>
      <p:sp>
        <p:nvSpPr>
          <p:cNvPr id="1049006" name="Google Shape;715;p43"/>
          <p:cNvSpPr txBox="1">
            <a:spLocks noGrp="1"/>
          </p:cNvSpPr>
          <p:nvPr>
            <p:ph type="subTitle" idx="1"/>
          </p:nvPr>
        </p:nvSpPr>
        <p:spPr>
          <a:xfrm>
            <a:off x="7728579" y="1770031"/>
            <a:ext cx="1357500"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US" smtClean="0">
                <a:solidFill>
                  <a:schemeClr val="accent3"/>
                </a:solidFill>
                <a:latin typeface="Gill Sans MT" panose="020B0502020104020203" pitchFamily="34" charset="0"/>
              </a:rPr>
              <a:t>S</a:t>
            </a:r>
            <a:r>
              <a:rPr dirty="0" sz="1800" lang="en" smtClean="0">
                <a:solidFill>
                  <a:schemeClr val="accent3"/>
                </a:solidFill>
                <a:latin typeface="Gill Sans MT" panose="020B0502020104020203" pitchFamily="34" charset="0"/>
              </a:rPr>
              <a:t>ubscribe to insurance plans</a:t>
            </a:r>
            <a:endParaRPr dirty="0" sz="1800">
              <a:solidFill>
                <a:schemeClr val="accent3"/>
              </a:solidFill>
              <a:latin typeface="Gill Sans MT" panose="020B0502020104020203" pitchFamily="34" charset="0"/>
            </a:endParaRPr>
          </a:p>
        </p:txBody>
      </p:sp>
      <p:sp>
        <p:nvSpPr>
          <p:cNvPr id="1049007" name="Google Shape;717;p43"/>
          <p:cNvSpPr txBox="1">
            <a:spLocks noGrp="1"/>
          </p:cNvSpPr>
          <p:nvPr>
            <p:ph type="title" idx="14"/>
          </p:nvPr>
        </p:nvSpPr>
        <p:spPr>
          <a:xfrm>
            <a:off x="6979049" y="2064657"/>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05</a:t>
            </a:r>
            <a:endParaRPr b="1" dirty="0">
              <a:effectLst>
                <a:outerShdw algn="tl" blurRad="38100" dir="2700000" dist="38100">
                  <a:srgbClr val="000000">
                    <a:alpha val="43137"/>
                  </a:srgbClr>
                </a:outerShdw>
              </a:effectLst>
            </a:endParaRPr>
          </a:p>
        </p:txBody>
      </p:sp>
      <p:sp>
        <p:nvSpPr>
          <p:cNvPr id="1049008" name="Google Shape;704;p43"/>
          <p:cNvSpPr/>
          <p:nvPr/>
        </p:nvSpPr>
        <p:spPr>
          <a:xfrm rot="1349557">
            <a:off x="5914593" y="3484247"/>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4" name="Google Shape;705;p43"/>
          <p:cNvCxnSpPr>
            <a:cxnSpLocks/>
          </p:cNvCxnSpPr>
          <p:nvPr/>
        </p:nvCxnSpPr>
        <p:spPr>
          <a:xfrm>
            <a:off x="6667648" y="3360867"/>
            <a:ext cx="0" cy="1285800"/>
          </a:xfrm>
          <a:prstGeom prst="straightConnector1"/>
          <a:noFill/>
          <a:ln w="19050" cap="flat" cmpd="sng">
            <a:solidFill>
              <a:schemeClr val="dk1"/>
            </a:solidFill>
            <a:prstDash val="solid"/>
            <a:round/>
            <a:headEnd type="none" w="med" len="med"/>
            <a:tailEnd type="none" w="med" len="med"/>
          </a:ln>
        </p:spPr>
      </p:cxnSp>
      <p:sp>
        <p:nvSpPr>
          <p:cNvPr id="1049009" name="Google Shape;715;p43"/>
          <p:cNvSpPr txBox="1">
            <a:spLocks noGrp="1"/>
          </p:cNvSpPr>
          <p:nvPr>
            <p:ph type="subTitle" idx="1"/>
          </p:nvPr>
        </p:nvSpPr>
        <p:spPr>
          <a:xfrm>
            <a:off x="6667575" y="3582091"/>
            <a:ext cx="1926781" cy="826243"/>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1800" lang="en" smtClean="0">
                <a:solidFill>
                  <a:schemeClr val="accent3"/>
                </a:solidFill>
                <a:latin typeface="Gill Sans MT" panose="020B0502020104020203" pitchFamily="34" charset="0"/>
              </a:rPr>
              <a:t>Follow t</a:t>
            </a:r>
            <a:r>
              <a:rPr dirty="0" sz="1800" lang="en-US" smtClean="0">
                <a:solidFill>
                  <a:schemeClr val="accent3"/>
                </a:solidFill>
                <a:latin typeface="Gill Sans MT" panose="020B0502020104020203" pitchFamily="34" charset="0"/>
              </a:rPr>
              <a:t>he</a:t>
            </a:r>
            <a:r>
              <a:rPr dirty="0" sz="1800" lang="en" smtClean="0">
                <a:solidFill>
                  <a:schemeClr val="accent3"/>
                </a:solidFill>
                <a:latin typeface="Gill Sans MT" panose="020B0502020104020203" pitchFamily="34" charset="0"/>
              </a:rPr>
              <a:t> lastest medical news and interact with them</a:t>
            </a:r>
            <a:endParaRPr dirty="0" sz="1800">
              <a:solidFill>
                <a:schemeClr val="accent3"/>
              </a:solidFill>
              <a:latin typeface="Gill Sans MT" panose="020B0502020104020203" pitchFamily="34" charset="0"/>
            </a:endParaRPr>
          </a:p>
        </p:txBody>
      </p:sp>
      <p:sp>
        <p:nvSpPr>
          <p:cNvPr id="1049010" name="Google Shape;717;p43"/>
          <p:cNvSpPr txBox="1">
            <a:spLocks noGrp="1"/>
          </p:cNvSpPr>
          <p:nvPr>
            <p:ph type="title" idx="14"/>
          </p:nvPr>
        </p:nvSpPr>
        <p:spPr>
          <a:xfrm>
            <a:off x="5918119" y="3876717"/>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08</a:t>
            </a:r>
            <a:endParaRPr b="1" dirty="0">
              <a:effectLst>
                <a:outerShdw algn="tl" blurRad="38100" dir="2700000" dist="38100">
                  <a:srgbClr val="000000">
                    <a:alpha val="43137"/>
                  </a:srgbClr>
                </a:outerShdw>
              </a:effectLst>
            </a:endParaRPr>
          </a:p>
        </p:txBody>
      </p:sp>
      <p:sp>
        <p:nvSpPr>
          <p:cNvPr id="1049011" name="Google Shape;704;p43"/>
          <p:cNvSpPr/>
          <p:nvPr/>
        </p:nvSpPr>
        <p:spPr>
          <a:xfrm rot="1349557">
            <a:off x="2956823" y="3484248"/>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5" name="Google Shape;705;p43"/>
          <p:cNvCxnSpPr>
            <a:cxnSpLocks/>
          </p:cNvCxnSpPr>
          <p:nvPr/>
        </p:nvCxnSpPr>
        <p:spPr>
          <a:xfrm>
            <a:off x="3709878" y="3360868"/>
            <a:ext cx="0" cy="1285800"/>
          </a:xfrm>
          <a:prstGeom prst="straightConnector1"/>
          <a:noFill/>
          <a:ln w="19050" cap="flat" cmpd="sng">
            <a:solidFill>
              <a:schemeClr val="dk1"/>
            </a:solidFill>
            <a:prstDash val="solid"/>
            <a:round/>
            <a:headEnd type="none" w="med" len="med"/>
            <a:tailEnd type="none" w="med" len="med"/>
          </a:ln>
        </p:spPr>
      </p:cxnSp>
      <p:sp>
        <p:nvSpPr>
          <p:cNvPr id="1049012" name="Google Shape;715;p43"/>
          <p:cNvSpPr txBox="1">
            <a:spLocks noGrp="1"/>
          </p:cNvSpPr>
          <p:nvPr>
            <p:ph type="subTitle" idx="1"/>
          </p:nvPr>
        </p:nvSpPr>
        <p:spPr>
          <a:xfrm>
            <a:off x="3709877" y="3582092"/>
            <a:ext cx="2111059" cy="826243"/>
          </a:xfrm>
          <a:prstGeom prst="rect"/>
        </p:spPr>
        <p:txBody>
          <a:bodyPr anchor="ctr" anchorCtr="0" bIns="91425" lIns="91425" rIns="91425" spcFirstLastPara="1" tIns="91425" wrap="square">
            <a:noAutofit/>
          </a:bodyPr>
          <a:p>
            <a:pPr lvl="0"/>
            <a:r>
              <a:rPr dirty="0" sz="1800" lang="en-US">
                <a:solidFill>
                  <a:schemeClr val="accent3"/>
                </a:solidFill>
                <a:latin typeface="Gill Sans MT" panose="020B0502020104020203" pitchFamily="34" charset="0"/>
              </a:rPr>
              <a:t>Manage </a:t>
            </a:r>
            <a:r>
              <a:rPr dirty="0" sz="1800" lang="en-US" smtClean="0">
                <a:solidFill>
                  <a:schemeClr val="accent3"/>
                </a:solidFill>
                <a:latin typeface="Gill Sans MT" panose="020B0502020104020203" pitchFamily="34" charset="0"/>
              </a:rPr>
              <a:t>scheduling by accepting or rejecting requests</a:t>
            </a:r>
            <a:endParaRPr dirty="0" sz="1600">
              <a:solidFill>
                <a:schemeClr val="accent3"/>
              </a:solidFill>
              <a:latin typeface="Gill Sans MT" panose="020B0502020104020203" pitchFamily="34" charset="0"/>
            </a:endParaRPr>
          </a:p>
        </p:txBody>
      </p:sp>
      <p:sp>
        <p:nvSpPr>
          <p:cNvPr id="1049013" name="Google Shape;717;p43"/>
          <p:cNvSpPr txBox="1">
            <a:spLocks noGrp="1"/>
          </p:cNvSpPr>
          <p:nvPr>
            <p:ph type="title" idx="14"/>
          </p:nvPr>
        </p:nvSpPr>
        <p:spPr>
          <a:xfrm>
            <a:off x="2960349" y="3876718"/>
            <a:ext cx="749603" cy="351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lang="en" smtClean="0">
                <a:effectLst>
                  <a:outerShdw algn="tl" blurRad="38100" dir="2700000" dist="38100">
                    <a:srgbClr val="000000">
                      <a:alpha val="43137"/>
                    </a:srgbClr>
                  </a:outerShdw>
                </a:effectLst>
              </a:rPr>
              <a:t>07</a:t>
            </a:r>
            <a:endParaRPr b="1" dirty="0">
              <a:effectLst>
                <a:outerShdw algn="tl" blurRad="38100" dir="2700000" dist="38100">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 name="Shape 859"/>
        <p:cNvGrpSpPr/>
        <p:nvPr/>
      </p:nvGrpSpPr>
      <p:grpSpPr>
        <a:xfrm>
          <a:off x="0" y="0"/>
          <a:ext cx="0" cy="0"/>
          <a:chOff x="0" y="0"/>
          <a:chExt cx="0" cy="0"/>
        </a:xfrm>
      </p:grpSpPr>
      <p:sp>
        <p:nvSpPr>
          <p:cNvPr id="1049017"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8" name="Google Shape;1490;p55"/>
          <p:cNvSpPr/>
          <p:nvPr/>
        </p:nvSpPr>
        <p:spPr>
          <a:xfrm flipH="1">
            <a:off x="5152205" y="267969"/>
            <a:ext cx="421500" cy="421500"/>
          </a:xfrm>
          <a:prstGeom prst="ellipse"/>
          <a:solidFill>
            <a:schemeClr val="lt1"/>
          </a:solid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b="1" dirty="0">
              <a:solidFill>
                <a:schemeClr val="accent3"/>
              </a:solidFill>
            </a:endParaRPr>
          </a:p>
        </p:txBody>
      </p:sp>
      <p:sp>
        <p:nvSpPr>
          <p:cNvPr id="1049019" name="Google Shape;1491;p55"/>
          <p:cNvSpPr/>
          <p:nvPr/>
        </p:nvSpPr>
        <p:spPr>
          <a:xfrm flipH="1">
            <a:off x="3692502" y="419869"/>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6" name="Google Shape;1492;p55"/>
          <p:cNvCxnSpPr>
            <a:cxnSpLocks/>
            <a:stCxn id="1049018" idx="6"/>
            <a:endCxn id="1049019" idx="2"/>
          </p:cNvCxnSpPr>
          <p:nvPr/>
        </p:nvCxnSpPr>
        <p:spPr>
          <a:xfrm flipH="1">
            <a:off x="3810402" y="478719"/>
            <a:ext cx="1341803" cy="100"/>
          </a:xfrm>
          <a:prstGeom prst="straightConnector1"/>
          <a:noFill/>
          <a:ln w="19050" cap="flat" cmpd="sng">
            <a:solidFill>
              <a:schemeClr val="dk1"/>
            </a:solidFill>
            <a:prstDash val="solid"/>
            <a:round/>
            <a:headEnd type="none" w="med" len="med"/>
            <a:tailEnd type="none" w="med" len="med"/>
          </a:ln>
        </p:spPr>
      </p:cxnSp>
      <p:sp>
        <p:nvSpPr>
          <p:cNvPr id="1049020" name="Google Shape;1501;p55"/>
          <p:cNvSpPr txBox="1"/>
          <p:nvPr/>
        </p:nvSpPr>
        <p:spPr>
          <a:xfrm>
            <a:off x="5573705" y="267969"/>
            <a:ext cx="2893788" cy="4215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4000" lang="en-US" smtClean="0">
                <a:solidFill>
                  <a:schemeClr val="accent3"/>
                </a:solidFill>
                <a:latin typeface="Pompiere" panose="020B0604020202020204" charset="0"/>
              </a:rPr>
              <a:t>Admin - Patient</a:t>
            </a:r>
            <a:endParaRPr dirty="0" sz="4000" lang="en-US">
              <a:solidFill>
                <a:schemeClr val="accent3"/>
              </a:solidFill>
              <a:latin typeface="Pompiere" panose="020B0604020202020204" charset="0"/>
            </a:endParaRPr>
          </a:p>
        </p:txBody>
      </p:sp>
      <p:sp>
        <p:nvSpPr>
          <p:cNvPr id="1049021" name="Google Shape;1502;p55"/>
          <p:cNvSpPr txBox="1"/>
          <p:nvPr/>
        </p:nvSpPr>
        <p:spPr>
          <a:xfrm>
            <a:off x="564995" y="227919"/>
            <a:ext cx="3051157" cy="5016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r"/>
            <a:r>
              <a:rPr dirty="0" sz="4000" lang="en-US" smtClean="0">
                <a:solidFill>
                  <a:schemeClr val="tx1"/>
                </a:solidFill>
                <a:latin typeface="Pompiere" panose="020B0604020202020204" charset="0"/>
              </a:rPr>
              <a:t>Use Case Diagram</a:t>
            </a:r>
            <a:endParaRPr dirty="0" sz="4000" lang="en-US">
              <a:solidFill>
                <a:schemeClr val="tx1"/>
              </a:solidFill>
              <a:latin typeface="Pompiere" panose="020B0604020202020204" charset="0"/>
            </a:endParaRPr>
          </a:p>
        </p:txBody>
      </p:sp>
      <p:sp>
        <p:nvSpPr>
          <p:cNvPr id="1049022" name="Google Shape;12850;p82"/>
          <p:cNvSpPr/>
          <p:nvPr/>
        </p:nvSpPr>
        <p:spPr>
          <a:xfrm>
            <a:off x="5270105" y="357440"/>
            <a:ext cx="219799" cy="242557"/>
          </a:xfrm>
          <a:custGeom>
            <a:avLst/>
            <a:ah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solidFill>
              <a:schemeClr val="accent3"/>
            </a:solidFill>
          </a:ln>
        </p:spPr>
        <p:txBody>
          <a:bodyPr anchor="ctr" anchorCtr="0" bIns="91425" lIns="91425" rIns="91425" spcFirstLastPara="1" tIns="91425" wrap="square">
            <a:noAutofit/>
          </a:bodyPr>
          <a:p>
            <a:pPr algn="l" indent="0" lvl="0" marL="0" rtl="0">
              <a:spcBef>
                <a:spcPts val="0"/>
              </a:spcBef>
              <a:spcAft>
                <a:spcPts val="0"/>
              </a:spcAft>
              <a:buNone/>
            </a:pPr>
            <a:endParaRPr b="1" dirty="0" sz="1600"/>
          </a:p>
        </p:txBody>
      </p:sp>
      <p:pic>
        <p:nvPicPr>
          <p:cNvPr id="2097152" name="Picture 323"/>
          <p:cNvPicPr>
            <a:picLocks/>
          </p:cNvPicPr>
          <p:nvPr/>
        </p:nvPicPr>
        <p:blipFill>
          <a:blip xmlns:r="http://schemas.openxmlformats.org/officeDocument/2006/relationships" r:embed="rId1"/>
          <a:stretch>
            <a:fillRect/>
          </a:stretch>
        </p:blipFill>
        <p:spPr>
          <a:xfrm>
            <a:off x="564995" y="980219"/>
            <a:ext cx="8021444" cy="4067566"/>
          </a:xfrm>
          <a:prstGeom prst="rec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7" name="Shape 859"/>
        <p:cNvGrpSpPr/>
        <p:nvPr/>
      </p:nvGrpSpPr>
      <p:grpSpPr>
        <a:xfrm>
          <a:off x="0" y="0"/>
          <a:ext cx="0" cy="0"/>
          <a:chOff x="0" y="0"/>
          <a:chExt cx="0" cy="0"/>
        </a:xfrm>
      </p:grpSpPr>
      <p:sp>
        <p:nvSpPr>
          <p:cNvPr id="1049025"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6" name="Google Shape;1490;p55"/>
          <p:cNvSpPr/>
          <p:nvPr/>
        </p:nvSpPr>
        <p:spPr>
          <a:xfrm flipH="1">
            <a:off x="5152205" y="267969"/>
            <a:ext cx="421500" cy="421500"/>
          </a:xfrm>
          <a:prstGeom prst="ellipse"/>
          <a:solidFill>
            <a:schemeClr val="lt1"/>
          </a:solid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b="1" dirty="0">
              <a:solidFill>
                <a:schemeClr val="accent3"/>
              </a:solidFill>
            </a:endParaRPr>
          </a:p>
        </p:txBody>
      </p:sp>
      <p:sp>
        <p:nvSpPr>
          <p:cNvPr id="1049027" name="Google Shape;1491;p55"/>
          <p:cNvSpPr/>
          <p:nvPr/>
        </p:nvSpPr>
        <p:spPr>
          <a:xfrm flipH="1">
            <a:off x="3692502" y="419869"/>
            <a:ext cx="117900" cy="117900"/>
          </a:xfrm>
          <a:prstGeom prst="ellipse"/>
          <a:noFill/>
          <a:ln w="1905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37" name="Google Shape;1492;p55"/>
          <p:cNvCxnSpPr>
            <a:cxnSpLocks/>
            <a:stCxn id="1049026" idx="6"/>
            <a:endCxn id="1049027" idx="2"/>
          </p:cNvCxnSpPr>
          <p:nvPr/>
        </p:nvCxnSpPr>
        <p:spPr>
          <a:xfrm flipH="1">
            <a:off x="3810402" y="478719"/>
            <a:ext cx="1341803" cy="100"/>
          </a:xfrm>
          <a:prstGeom prst="straightConnector1"/>
          <a:noFill/>
          <a:ln w="19050" cap="flat" cmpd="sng">
            <a:solidFill>
              <a:schemeClr val="dk1"/>
            </a:solidFill>
            <a:prstDash val="solid"/>
            <a:round/>
            <a:headEnd type="none" w="med" len="med"/>
            <a:tailEnd type="none" w="med" len="med"/>
          </a:ln>
        </p:spPr>
      </p:cxnSp>
      <p:sp>
        <p:nvSpPr>
          <p:cNvPr id="1049028" name="Google Shape;1501;p55"/>
          <p:cNvSpPr txBox="1"/>
          <p:nvPr/>
        </p:nvSpPr>
        <p:spPr>
          <a:xfrm>
            <a:off x="5573705" y="267969"/>
            <a:ext cx="2893788" cy="4215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4000" lang="en-US" smtClean="0">
                <a:solidFill>
                  <a:schemeClr val="accent3"/>
                </a:solidFill>
                <a:latin typeface="Pompiere" panose="020B0604020202020204" charset="0"/>
              </a:rPr>
              <a:t>Nurse - Patient</a:t>
            </a:r>
            <a:endParaRPr dirty="0" sz="4000" lang="en-US">
              <a:solidFill>
                <a:schemeClr val="accent3"/>
              </a:solidFill>
              <a:latin typeface="Pompiere" panose="020B0604020202020204" charset="0"/>
            </a:endParaRPr>
          </a:p>
        </p:txBody>
      </p:sp>
      <p:sp>
        <p:nvSpPr>
          <p:cNvPr id="1049029" name="Google Shape;1502;p55"/>
          <p:cNvSpPr txBox="1"/>
          <p:nvPr/>
        </p:nvSpPr>
        <p:spPr>
          <a:xfrm>
            <a:off x="564995" y="227919"/>
            <a:ext cx="3051157" cy="501600"/>
          </a:xfrm>
          <a:prstGeom prst="rect"/>
        </p:spPr>
        <p:txBody>
          <a:bodyPr anchor="ctr"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r"/>
            <a:r>
              <a:rPr dirty="0" sz="4000" lang="en-US" smtClean="0">
                <a:solidFill>
                  <a:schemeClr val="tx1"/>
                </a:solidFill>
                <a:latin typeface="Pompiere" panose="020B0604020202020204" charset="0"/>
              </a:rPr>
              <a:t>Use Case Diagram</a:t>
            </a:r>
            <a:endParaRPr dirty="0" sz="4000" lang="en-US">
              <a:solidFill>
                <a:schemeClr val="tx1"/>
              </a:solidFill>
              <a:latin typeface="Pompiere" panose="020B0604020202020204" charset="0"/>
            </a:endParaRPr>
          </a:p>
        </p:txBody>
      </p:sp>
      <p:pic>
        <p:nvPicPr>
          <p:cNvPr id="2097153" name="Picture 9"/>
          <p:cNvPicPr>
            <a:picLocks/>
          </p:cNvPicPr>
          <p:nvPr/>
        </p:nvPicPr>
        <p:blipFill>
          <a:blip xmlns:r="http://schemas.openxmlformats.org/officeDocument/2006/relationships" r:embed="rId1"/>
          <a:stretch>
            <a:fillRect/>
          </a:stretch>
        </p:blipFill>
        <p:spPr>
          <a:xfrm>
            <a:off x="639337" y="1092820"/>
            <a:ext cx="8006573" cy="3947531"/>
          </a:xfrm>
          <a:prstGeom prst="rect"/>
        </p:spPr>
      </p:pic>
      <p:grpSp>
        <p:nvGrpSpPr>
          <p:cNvPr id="78" name="Google Shape;12579;p82"/>
          <p:cNvGrpSpPr/>
          <p:nvPr/>
        </p:nvGrpSpPr>
        <p:grpSpPr>
          <a:xfrm>
            <a:off x="5261863" y="302338"/>
            <a:ext cx="202184" cy="352762"/>
            <a:chOff x="7184363" y="3809604"/>
            <a:chExt cx="202184" cy="352762"/>
          </a:xfrm>
        </p:grpSpPr>
        <p:sp>
          <p:nvSpPr>
            <p:cNvPr id="1049030" name="Google Shape;12580;p82"/>
            <p:cNvSpPr/>
            <p:nvPr/>
          </p:nvSpPr>
          <p:spPr>
            <a:xfrm>
              <a:off x="7273111" y="3823716"/>
              <a:ext cx="23541" cy="23573"/>
            </a:xfrm>
            <a:custGeom>
              <a:avLst/>
              <a:ah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solidFill>
                <a:schemeClr val="accent3"/>
              </a:solid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1" name="Google Shape;12581;p82"/>
            <p:cNvSpPr/>
            <p:nvPr/>
          </p:nvSpPr>
          <p:spPr>
            <a:xfrm>
              <a:off x="7184363" y="3809604"/>
              <a:ext cx="202184" cy="352762"/>
            </a:xfrm>
            <a:custGeom>
              <a:avLst/>
              <a:ah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solidFill>
                <a:schemeClr val="accent3"/>
              </a:solid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transition spd="slow">
    <p:push dir="u"/>
  </p:transition>
</p:sld>
</file>

<file path=ppt/theme/theme1.xml><?xml version="1.0" encoding="utf-8"?>
<a:theme xmlns:a="http://schemas.openxmlformats.org/drawingml/2006/main" name="Clinical Case 06-2023">
  <a:themeElements>
    <a:clrScheme name="Simple Light">
      <a:dk1>
        <a:srgbClr val="4A86E8"/>
      </a:dk1>
      <a:lt1>
        <a:srgbClr val="FFFFFF"/>
      </a:lt1>
      <a:dk2>
        <a:srgbClr val="595959"/>
      </a:dk2>
      <a:lt2>
        <a:srgbClr val="EEEEEE"/>
      </a:lt2>
      <a:accent1>
        <a:srgbClr val="6D9EEB"/>
      </a:accent1>
      <a:accent2>
        <a:srgbClr val="F7A68E"/>
      </a:accent2>
      <a:accent3>
        <a:srgbClr val="0A2E4E"/>
      </a:accent3>
      <a:accent4>
        <a:srgbClr val="ED3024"/>
      </a:accent4>
      <a:accent5>
        <a:srgbClr val="D1D1D1"/>
      </a:accent5>
      <a:accent6>
        <a:srgbClr val="F3E0A0"/>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MediNurse Website</dc:title>
  <dc:creator>CRT-LX2</dc:creator>
  <cp:lastModifiedBy>pc</cp:lastModifiedBy>
  <dcterms:created xsi:type="dcterms:W3CDTF">2024-05-22T06:04:36Z</dcterms:created>
  <dcterms:modified xsi:type="dcterms:W3CDTF">2024-05-22T12:08:26Z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80f41d962e3845b3a8a86ca3100d9934</vt:lpwstr>
  </property>
</Properties>
</file>